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7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3" r:id="rId16"/>
  </p:sldIdLst>
  <p:sldSz cx="9144000" cy="5143500" type="screen16x9"/>
  <p:notesSz cx="6858000" cy="9144000"/>
  <p:embeddedFontLst>
    <p:embeddedFont>
      <p:font typeface="Nanum Gothic" panose="020B0604020202020204" charset="-127"/>
      <p:regular r:id="rId18"/>
      <p:bold r:id="rId19"/>
    </p:embeddedFont>
    <p:embeddedFont>
      <p:font typeface="Abhaya Libre" panose="020B0604020202020204" charset="0"/>
      <p:regular r:id="rId20"/>
      <p:bold r:id="rId21"/>
    </p:embeddedFont>
    <p:embeddedFont>
      <p:font typeface="Lexend Mega" panose="020B0604020202020204" charset="0"/>
      <p:regular r:id="rId22"/>
      <p:bold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Proxima Nova Semibold" panose="020B0604020202020204" charset="0"/>
      <p:regular r:id="rId28"/>
      <p:bold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ExtraBold" pitchFamily="2" charset="0"/>
      <p:bold r:id="rId35"/>
      <p:boldItalic r:id="rId36"/>
    </p:embeddedFont>
    <p:embeddedFont>
      <p:font typeface="Roboto Condensed Light" panose="020000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jDIN+xNOTaFEPyUqVv8MXVGgG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52d0fd45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3152d0fd45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bf1d9f01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30bf1d9f01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c8add8af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30c8add8af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daa7edb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30daa7edb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87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subTitle" idx="1"/>
          </p:nvPr>
        </p:nvSpPr>
        <p:spPr>
          <a:xfrm>
            <a:off x="2455750" y="3784050"/>
            <a:ext cx="41736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8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7"/>
          <p:cNvSpPr txBox="1">
            <a:spLocks noGrp="1"/>
          </p:cNvSpPr>
          <p:nvPr>
            <p:ph type="subTitle" idx="1"/>
          </p:nvPr>
        </p:nvSpPr>
        <p:spPr>
          <a:xfrm>
            <a:off x="2093098" y="37793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1" name="Google Shape;71;p97"/>
          <p:cNvSpPr txBox="1">
            <a:spLocks noGrp="1"/>
          </p:cNvSpPr>
          <p:nvPr>
            <p:ph type="subTitle" idx="2"/>
          </p:nvPr>
        </p:nvSpPr>
        <p:spPr>
          <a:xfrm>
            <a:off x="2093100" y="4145032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7"/>
          <p:cNvSpPr txBox="1">
            <a:spLocks noGrp="1"/>
          </p:cNvSpPr>
          <p:nvPr>
            <p:ph type="subTitle" idx="3"/>
          </p:nvPr>
        </p:nvSpPr>
        <p:spPr>
          <a:xfrm>
            <a:off x="4839298" y="37793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3" name="Google Shape;73;p97"/>
          <p:cNvSpPr txBox="1">
            <a:spLocks noGrp="1"/>
          </p:cNvSpPr>
          <p:nvPr>
            <p:ph type="subTitle" idx="4"/>
          </p:nvPr>
        </p:nvSpPr>
        <p:spPr>
          <a:xfrm>
            <a:off x="4839300" y="4145032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subTitle" idx="5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subTitle" idx="6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subTitle" idx="7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subTitle" idx="8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7"/>
          <p:cNvSpPr txBox="1">
            <a:spLocks noGrp="1"/>
          </p:cNvSpPr>
          <p:nvPr>
            <p:ph type="subTitle" idx="9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9" name="Google Shape;79;p97"/>
          <p:cNvSpPr txBox="1">
            <a:spLocks noGrp="1"/>
          </p:cNvSpPr>
          <p:nvPr>
            <p:ph type="subTitle" idx="13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7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81" name="Google Shape;81;p97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97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97"/>
          <p:cNvSpPr txBox="1">
            <a:spLocks noGrp="1"/>
          </p:cNvSpPr>
          <p:nvPr>
            <p:ph type="subTitle" idx="14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7"/>
          <p:cNvSpPr txBox="1">
            <a:spLocks noGrp="1"/>
          </p:cNvSpPr>
          <p:nvPr>
            <p:ph type="subTitle" idx="15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17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8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8"/>
          <p:cNvSpPr txBox="1">
            <a:spLocks noGrp="1"/>
          </p:cNvSpPr>
          <p:nvPr>
            <p:ph type="subTitle" idx="1"/>
          </p:nvPr>
        </p:nvSpPr>
        <p:spPr>
          <a:xfrm>
            <a:off x="5579092" y="2903344"/>
            <a:ext cx="284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98"/>
          <p:cNvSpPr txBox="1">
            <a:spLocks noGrp="1"/>
          </p:cNvSpPr>
          <p:nvPr>
            <p:ph type="subTitle" idx="2"/>
          </p:nvPr>
        </p:nvSpPr>
        <p:spPr>
          <a:xfrm>
            <a:off x="5579100" y="3360544"/>
            <a:ext cx="28449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98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98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98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8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9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9"/>
          <p:cNvSpPr txBox="1">
            <a:spLocks noGrp="1"/>
          </p:cNvSpPr>
          <p:nvPr>
            <p:ph type="subTitle" idx="1"/>
          </p:nvPr>
        </p:nvSpPr>
        <p:spPr>
          <a:xfrm>
            <a:off x="726175" y="3054828"/>
            <a:ext cx="232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subTitle" idx="2"/>
          </p:nvPr>
        </p:nvSpPr>
        <p:spPr>
          <a:xfrm>
            <a:off x="726175" y="3524625"/>
            <a:ext cx="2325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9"/>
          <p:cNvSpPr txBox="1">
            <a:spLocks noGrp="1"/>
          </p:cNvSpPr>
          <p:nvPr>
            <p:ph type="subTitle" idx="3"/>
          </p:nvPr>
        </p:nvSpPr>
        <p:spPr>
          <a:xfrm>
            <a:off x="3716101" y="3054825"/>
            <a:ext cx="232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7" name="Google Shape;97;p99"/>
          <p:cNvSpPr txBox="1">
            <a:spLocks noGrp="1"/>
          </p:cNvSpPr>
          <p:nvPr>
            <p:ph type="subTitle" idx="4"/>
          </p:nvPr>
        </p:nvSpPr>
        <p:spPr>
          <a:xfrm>
            <a:off x="3716100" y="3524625"/>
            <a:ext cx="2325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99"/>
          <p:cNvSpPr txBox="1">
            <a:spLocks noGrp="1"/>
          </p:cNvSpPr>
          <p:nvPr>
            <p:ph type="subTitle" idx="5"/>
          </p:nvPr>
        </p:nvSpPr>
        <p:spPr>
          <a:xfrm>
            <a:off x="726175" y="1527950"/>
            <a:ext cx="232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9" name="Google Shape;99;p99"/>
          <p:cNvSpPr txBox="1">
            <a:spLocks noGrp="1"/>
          </p:cNvSpPr>
          <p:nvPr>
            <p:ph type="subTitle" idx="6"/>
          </p:nvPr>
        </p:nvSpPr>
        <p:spPr>
          <a:xfrm>
            <a:off x="726175" y="1997751"/>
            <a:ext cx="2325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9"/>
          <p:cNvSpPr txBox="1">
            <a:spLocks noGrp="1"/>
          </p:cNvSpPr>
          <p:nvPr>
            <p:ph type="subTitle" idx="7"/>
          </p:nvPr>
        </p:nvSpPr>
        <p:spPr>
          <a:xfrm>
            <a:off x="3716101" y="1527950"/>
            <a:ext cx="2325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01" name="Google Shape;101;p99"/>
          <p:cNvSpPr txBox="1">
            <a:spLocks noGrp="1"/>
          </p:cNvSpPr>
          <p:nvPr>
            <p:ph type="subTitle" idx="8"/>
          </p:nvPr>
        </p:nvSpPr>
        <p:spPr>
          <a:xfrm>
            <a:off x="3716100" y="1997754"/>
            <a:ext cx="23259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559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9"/>
          <p:cNvSpPr txBox="1">
            <a:spLocks noGrp="1"/>
          </p:cNvSpPr>
          <p:nvPr>
            <p:ph type="subTitle" idx="9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20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0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100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100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00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0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2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1"/>
          <p:cNvSpPr txBox="1">
            <a:spLocks noGrp="1"/>
          </p:cNvSpPr>
          <p:nvPr>
            <p:ph type="title"/>
          </p:nvPr>
        </p:nvSpPr>
        <p:spPr>
          <a:xfrm>
            <a:off x="4799392" y="697981"/>
            <a:ext cx="35199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2" name="Google Shape;112;p101"/>
          <p:cNvSpPr txBox="1">
            <a:spLocks noGrp="1"/>
          </p:cNvSpPr>
          <p:nvPr>
            <p:ph type="subTitle" idx="1"/>
          </p:nvPr>
        </p:nvSpPr>
        <p:spPr>
          <a:xfrm>
            <a:off x="4799392" y="1384361"/>
            <a:ext cx="351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01"/>
          <p:cNvSpPr txBox="1">
            <a:spLocks noGrp="1"/>
          </p:cNvSpPr>
          <p:nvPr>
            <p:ph type="title" idx="2"/>
          </p:nvPr>
        </p:nvSpPr>
        <p:spPr>
          <a:xfrm>
            <a:off x="4799392" y="2031621"/>
            <a:ext cx="35199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4" name="Google Shape;114;p101"/>
          <p:cNvSpPr txBox="1">
            <a:spLocks noGrp="1"/>
          </p:cNvSpPr>
          <p:nvPr>
            <p:ph type="subTitle" idx="3"/>
          </p:nvPr>
        </p:nvSpPr>
        <p:spPr>
          <a:xfrm>
            <a:off x="4799392" y="2718001"/>
            <a:ext cx="351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1"/>
          <p:cNvSpPr txBox="1">
            <a:spLocks noGrp="1"/>
          </p:cNvSpPr>
          <p:nvPr>
            <p:ph type="title" idx="4"/>
          </p:nvPr>
        </p:nvSpPr>
        <p:spPr>
          <a:xfrm>
            <a:off x="4799392" y="3365277"/>
            <a:ext cx="35199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6" name="Google Shape;116;p101"/>
          <p:cNvSpPr txBox="1">
            <a:spLocks noGrp="1"/>
          </p:cNvSpPr>
          <p:nvPr>
            <p:ph type="subTitle" idx="5"/>
          </p:nvPr>
        </p:nvSpPr>
        <p:spPr>
          <a:xfrm>
            <a:off x="4799392" y="4051658"/>
            <a:ext cx="351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01"/>
          <p:cNvSpPr txBox="1">
            <a:spLocks noGrp="1"/>
          </p:cNvSpPr>
          <p:nvPr>
            <p:ph type="subTitle" idx="6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2"/>
          <p:cNvSpPr txBox="1">
            <a:spLocks noGrp="1"/>
          </p:cNvSpPr>
          <p:nvPr>
            <p:ph type="title"/>
          </p:nvPr>
        </p:nvSpPr>
        <p:spPr>
          <a:xfrm>
            <a:off x="5619475" y="3233575"/>
            <a:ext cx="2809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1" name="Google Shape;121;p102"/>
          <p:cNvSpPr txBox="1">
            <a:spLocks noGrp="1"/>
          </p:cNvSpPr>
          <p:nvPr>
            <p:ph type="subTitle" idx="1"/>
          </p:nvPr>
        </p:nvSpPr>
        <p:spPr>
          <a:xfrm>
            <a:off x="2211125" y="4147973"/>
            <a:ext cx="62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102"/>
          <p:cNvSpPr txBox="1">
            <a:spLocks noGrp="1"/>
          </p:cNvSpPr>
          <p:nvPr>
            <p:ph type="title" idx="2"/>
          </p:nvPr>
        </p:nvSpPr>
        <p:spPr>
          <a:xfrm>
            <a:off x="4012975" y="3233550"/>
            <a:ext cx="1606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123" name="Google Shape;123;p10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10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02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02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3"/>
          <p:cNvSpPr txBox="1">
            <a:spLocks noGrp="1"/>
          </p:cNvSpPr>
          <p:nvPr>
            <p:ph type="subTitle" idx="1"/>
          </p:nvPr>
        </p:nvSpPr>
        <p:spPr>
          <a:xfrm>
            <a:off x="719998" y="37793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29" name="Google Shape;129;p103"/>
          <p:cNvSpPr txBox="1">
            <a:spLocks noGrp="1"/>
          </p:cNvSpPr>
          <p:nvPr>
            <p:ph type="subTitle" idx="2"/>
          </p:nvPr>
        </p:nvSpPr>
        <p:spPr>
          <a:xfrm>
            <a:off x="720000" y="4145032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03"/>
          <p:cNvSpPr txBox="1">
            <a:spLocks noGrp="1"/>
          </p:cNvSpPr>
          <p:nvPr>
            <p:ph type="subTitle" idx="3"/>
          </p:nvPr>
        </p:nvSpPr>
        <p:spPr>
          <a:xfrm>
            <a:off x="3466198" y="37793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1" name="Google Shape;131;p103"/>
          <p:cNvSpPr txBox="1">
            <a:spLocks noGrp="1"/>
          </p:cNvSpPr>
          <p:nvPr>
            <p:ph type="subTitle" idx="4"/>
          </p:nvPr>
        </p:nvSpPr>
        <p:spPr>
          <a:xfrm>
            <a:off x="3466200" y="4145032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3"/>
          <p:cNvSpPr txBox="1">
            <a:spLocks noGrp="1"/>
          </p:cNvSpPr>
          <p:nvPr>
            <p:ph type="subTitle" idx="5"/>
          </p:nvPr>
        </p:nvSpPr>
        <p:spPr>
          <a:xfrm>
            <a:off x="6212398" y="37793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3" name="Google Shape;133;p103"/>
          <p:cNvSpPr txBox="1">
            <a:spLocks noGrp="1"/>
          </p:cNvSpPr>
          <p:nvPr>
            <p:ph type="subTitle" idx="6"/>
          </p:nvPr>
        </p:nvSpPr>
        <p:spPr>
          <a:xfrm>
            <a:off x="6212400" y="4145032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3"/>
          <p:cNvSpPr txBox="1">
            <a:spLocks noGrp="1"/>
          </p:cNvSpPr>
          <p:nvPr>
            <p:ph type="subTitle" idx="7"/>
          </p:nvPr>
        </p:nvSpPr>
        <p:spPr>
          <a:xfrm>
            <a:off x="7199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5" name="Google Shape;135;p103"/>
          <p:cNvSpPr txBox="1">
            <a:spLocks noGrp="1"/>
          </p:cNvSpPr>
          <p:nvPr>
            <p:ph type="subTitle" idx="8"/>
          </p:nvPr>
        </p:nvSpPr>
        <p:spPr>
          <a:xfrm>
            <a:off x="7200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3"/>
          <p:cNvSpPr txBox="1">
            <a:spLocks noGrp="1"/>
          </p:cNvSpPr>
          <p:nvPr>
            <p:ph type="subTitle" idx="9"/>
          </p:nvPr>
        </p:nvSpPr>
        <p:spPr>
          <a:xfrm>
            <a:off x="34661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7" name="Google Shape;137;p103"/>
          <p:cNvSpPr txBox="1">
            <a:spLocks noGrp="1"/>
          </p:cNvSpPr>
          <p:nvPr>
            <p:ph type="subTitle" idx="13"/>
          </p:nvPr>
        </p:nvSpPr>
        <p:spPr>
          <a:xfrm>
            <a:off x="34662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03"/>
          <p:cNvSpPr txBox="1">
            <a:spLocks noGrp="1"/>
          </p:cNvSpPr>
          <p:nvPr>
            <p:ph type="subTitle" idx="14"/>
          </p:nvPr>
        </p:nvSpPr>
        <p:spPr>
          <a:xfrm>
            <a:off x="6212398" y="1888121"/>
            <a:ext cx="2211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9" name="Google Shape;139;p103"/>
          <p:cNvSpPr txBox="1">
            <a:spLocks noGrp="1"/>
          </p:cNvSpPr>
          <p:nvPr>
            <p:ph type="subTitle" idx="15"/>
          </p:nvPr>
        </p:nvSpPr>
        <p:spPr>
          <a:xfrm>
            <a:off x="6212400" y="2253819"/>
            <a:ext cx="22116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0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BLANK_16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4"/>
          <p:cNvSpPr txBox="1">
            <a:spLocks noGrp="1"/>
          </p:cNvSpPr>
          <p:nvPr>
            <p:ph type="subTitle" idx="1"/>
          </p:nvPr>
        </p:nvSpPr>
        <p:spPr>
          <a:xfrm>
            <a:off x="2023000" y="1930446"/>
            <a:ext cx="25491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4"/>
          <p:cNvSpPr txBox="1">
            <a:spLocks noGrp="1"/>
          </p:cNvSpPr>
          <p:nvPr>
            <p:ph type="subTitle" idx="2"/>
          </p:nvPr>
        </p:nvSpPr>
        <p:spPr>
          <a:xfrm>
            <a:off x="2023000" y="1464021"/>
            <a:ext cx="25491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44" name="Google Shape;144;p104"/>
          <p:cNvSpPr txBox="1">
            <a:spLocks noGrp="1"/>
          </p:cNvSpPr>
          <p:nvPr>
            <p:ph type="subTitle" idx="3"/>
          </p:nvPr>
        </p:nvSpPr>
        <p:spPr>
          <a:xfrm>
            <a:off x="2023000" y="3425629"/>
            <a:ext cx="25491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04"/>
          <p:cNvSpPr txBox="1">
            <a:spLocks noGrp="1"/>
          </p:cNvSpPr>
          <p:nvPr>
            <p:ph type="subTitle" idx="4"/>
          </p:nvPr>
        </p:nvSpPr>
        <p:spPr>
          <a:xfrm>
            <a:off x="2023000" y="2959200"/>
            <a:ext cx="25491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46" name="Google Shape;146;p104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425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04"/>
          <p:cNvSpPr txBox="1">
            <a:spLocks noGrp="1"/>
          </p:cNvSpPr>
          <p:nvPr>
            <p:ph type="subTitle" idx="5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04"/>
          <p:cNvSpPr txBox="1">
            <a:spLocks noGrp="1"/>
          </p:cNvSpPr>
          <p:nvPr>
            <p:ph type="subTitle" idx="6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5"/>
          <p:cNvSpPr txBox="1">
            <a:spLocks noGrp="1"/>
          </p:cNvSpPr>
          <p:nvPr>
            <p:ph type="subTitle" idx="1"/>
          </p:nvPr>
        </p:nvSpPr>
        <p:spPr>
          <a:xfrm>
            <a:off x="1903200" y="3211504"/>
            <a:ext cx="2554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1" name="Google Shape;151;p105"/>
          <p:cNvSpPr txBox="1">
            <a:spLocks noGrp="1"/>
          </p:cNvSpPr>
          <p:nvPr>
            <p:ph type="subTitle" idx="2"/>
          </p:nvPr>
        </p:nvSpPr>
        <p:spPr>
          <a:xfrm>
            <a:off x="1903202" y="3681302"/>
            <a:ext cx="2554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5"/>
          <p:cNvSpPr txBox="1">
            <a:spLocks noGrp="1"/>
          </p:cNvSpPr>
          <p:nvPr>
            <p:ph type="subTitle" idx="3"/>
          </p:nvPr>
        </p:nvSpPr>
        <p:spPr>
          <a:xfrm>
            <a:off x="5755200" y="3211500"/>
            <a:ext cx="2554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3" name="Google Shape;153;p105"/>
          <p:cNvSpPr txBox="1">
            <a:spLocks noGrp="1"/>
          </p:cNvSpPr>
          <p:nvPr>
            <p:ph type="subTitle" idx="4"/>
          </p:nvPr>
        </p:nvSpPr>
        <p:spPr>
          <a:xfrm>
            <a:off x="5755202" y="3681300"/>
            <a:ext cx="2554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5"/>
          <p:cNvSpPr txBox="1">
            <a:spLocks noGrp="1"/>
          </p:cNvSpPr>
          <p:nvPr>
            <p:ph type="subTitle" idx="5"/>
          </p:nvPr>
        </p:nvSpPr>
        <p:spPr>
          <a:xfrm>
            <a:off x="1903200" y="1456025"/>
            <a:ext cx="2554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5" name="Google Shape;155;p105"/>
          <p:cNvSpPr txBox="1">
            <a:spLocks noGrp="1"/>
          </p:cNvSpPr>
          <p:nvPr>
            <p:ph type="subTitle" idx="6"/>
          </p:nvPr>
        </p:nvSpPr>
        <p:spPr>
          <a:xfrm>
            <a:off x="1903202" y="1925823"/>
            <a:ext cx="2554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05"/>
          <p:cNvSpPr txBox="1">
            <a:spLocks noGrp="1"/>
          </p:cNvSpPr>
          <p:nvPr>
            <p:ph type="subTitle" idx="7"/>
          </p:nvPr>
        </p:nvSpPr>
        <p:spPr>
          <a:xfrm>
            <a:off x="5755200" y="1456025"/>
            <a:ext cx="2554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7" name="Google Shape;157;p105"/>
          <p:cNvSpPr txBox="1">
            <a:spLocks noGrp="1"/>
          </p:cNvSpPr>
          <p:nvPr>
            <p:ph type="subTitle" idx="8"/>
          </p:nvPr>
        </p:nvSpPr>
        <p:spPr>
          <a:xfrm>
            <a:off x="5755202" y="1925825"/>
            <a:ext cx="2554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05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6"/>
          <p:cNvSpPr txBox="1">
            <a:spLocks noGrp="1"/>
          </p:cNvSpPr>
          <p:nvPr>
            <p:ph type="subTitle" idx="1"/>
          </p:nvPr>
        </p:nvSpPr>
        <p:spPr>
          <a:xfrm>
            <a:off x="1647925" y="3038175"/>
            <a:ext cx="2261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06"/>
          <p:cNvSpPr txBox="1">
            <a:spLocks noGrp="1"/>
          </p:cNvSpPr>
          <p:nvPr>
            <p:ph type="subTitle" idx="2"/>
          </p:nvPr>
        </p:nvSpPr>
        <p:spPr>
          <a:xfrm>
            <a:off x="1647925" y="2571750"/>
            <a:ext cx="2261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62" name="Google Shape;162;p106"/>
          <p:cNvSpPr txBox="1">
            <a:spLocks noGrp="1"/>
          </p:cNvSpPr>
          <p:nvPr>
            <p:ph type="subTitle" idx="3"/>
          </p:nvPr>
        </p:nvSpPr>
        <p:spPr>
          <a:xfrm>
            <a:off x="5234650" y="3038175"/>
            <a:ext cx="2261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6"/>
          <p:cNvSpPr txBox="1">
            <a:spLocks noGrp="1"/>
          </p:cNvSpPr>
          <p:nvPr>
            <p:ph type="subTitle" idx="4"/>
          </p:nvPr>
        </p:nvSpPr>
        <p:spPr>
          <a:xfrm>
            <a:off x="5234650" y="2571750"/>
            <a:ext cx="2261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164" name="Google Shape;164;p10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8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8"/>
          <p:cNvSpPr txBox="1">
            <a:spLocks noGrp="1"/>
          </p:cNvSpPr>
          <p:nvPr>
            <p:ph type="body" idx="1"/>
          </p:nvPr>
        </p:nvSpPr>
        <p:spPr>
          <a:xfrm>
            <a:off x="720000" y="1072825"/>
            <a:ext cx="7704000" cy="3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1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7"/>
          <p:cNvSpPr txBox="1">
            <a:spLocks noGrp="1"/>
          </p:cNvSpPr>
          <p:nvPr>
            <p:ph type="title"/>
          </p:nvPr>
        </p:nvSpPr>
        <p:spPr>
          <a:xfrm>
            <a:off x="4383868" y="1637963"/>
            <a:ext cx="37899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07"/>
          <p:cNvSpPr txBox="1">
            <a:spLocks noGrp="1"/>
          </p:cNvSpPr>
          <p:nvPr>
            <p:ph type="subTitle" idx="1"/>
          </p:nvPr>
        </p:nvSpPr>
        <p:spPr>
          <a:xfrm>
            <a:off x="4383868" y="2699363"/>
            <a:ext cx="37899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69" name="Google Shape;169;p107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07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107"/>
          <p:cNvSpPr txBox="1">
            <a:spLocks noGrp="1"/>
          </p:cNvSpPr>
          <p:nvPr>
            <p:ph type="subTitle" idx="2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07"/>
          <p:cNvSpPr txBox="1">
            <a:spLocks noGrp="1"/>
          </p:cNvSpPr>
          <p:nvPr>
            <p:ph type="subTitle" idx="3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8"/>
          <p:cNvSpPr txBox="1">
            <a:spLocks noGrp="1"/>
          </p:cNvSpPr>
          <p:nvPr>
            <p:ph type="title"/>
          </p:nvPr>
        </p:nvSpPr>
        <p:spPr>
          <a:xfrm>
            <a:off x="4572000" y="3257475"/>
            <a:ext cx="38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108"/>
          <p:cNvSpPr txBox="1">
            <a:spLocks noGrp="1"/>
          </p:cNvSpPr>
          <p:nvPr>
            <p:ph type="title" idx="2"/>
          </p:nvPr>
        </p:nvSpPr>
        <p:spPr>
          <a:xfrm>
            <a:off x="713225" y="1885875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2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9"/>
          <p:cNvSpPr txBox="1">
            <a:spLocks noGrp="1"/>
          </p:cNvSpPr>
          <p:nvPr>
            <p:ph type="title"/>
          </p:nvPr>
        </p:nvSpPr>
        <p:spPr>
          <a:xfrm>
            <a:off x="713225" y="3872023"/>
            <a:ext cx="275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109"/>
          <p:cNvSpPr txBox="1">
            <a:spLocks noGrp="1"/>
          </p:cNvSpPr>
          <p:nvPr>
            <p:ph type="title" idx="2"/>
          </p:nvPr>
        </p:nvSpPr>
        <p:spPr>
          <a:xfrm>
            <a:off x="713225" y="814277"/>
            <a:ext cx="4079100" cy="2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800" b="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0" name="Google Shape;180;p109"/>
          <p:cNvSpPr txBox="1">
            <a:spLocks noGrp="1"/>
          </p:cNvSpPr>
          <p:nvPr>
            <p:ph type="subTitle" idx="1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14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0"/>
          <p:cNvSpPr txBox="1">
            <a:spLocks noGrp="1"/>
          </p:cNvSpPr>
          <p:nvPr>
            <p:ph type="title"/>
          </p:nvPr>
        </p:nvSpPr>
        <p:spPr>
          <a:xfrm>
            <a:off x="5970125" y="538350"/>
            <a:ext cx="246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110"/>
          <p:cNvSpPr txBox="1">
            <a:spLocks noGrp="1"/>
          </p:cNvSpPr>
          <p:nvPr>
            <p:ph type="subTitle" idx="1"/>
          </p:nvPr>
        </p:nvSpPr>
        <p:spPr>
          <a:xfrm>
            <a:off x="2213400" y="1452748"/>
            <a:ext cx="62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110"/>
          <p:cNvSpPr txBox="1">
            <a:spLocks noGrp="1"/>
          </p:cNvSpPr>
          <p:nvPr>
            <p:ph type="title" idx="2"/>
          </p:nvPr>
        </p:nvSpPr>
        <p:spPr>
          <a:xfrm>
            <a:off x="4363625" y="538325"/>
            <a:ext cx="1606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186" name="Google Shape;186;p110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110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10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10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BLANK_24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1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5112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11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11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11"/>
          <p:cNvSpPr txBox="1">
            <a:spLocks noGrp="1"/>
          </p:cNvSpPr>
          <p:nvPr>
            <p:ph type="body" idx="3"/>
          </p:nvPr>
        </p:nvSpPr>
        <p:spPr>
          <a:xfrm>
            <a:off x="1125281" y="1611731"/>
            <a:ext cx="4171500" cy="21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2"/>
          <p:cNvSpPr txBox="1">
            <a:spLocks noGrp="1"/>
          </p:cNvSpPr>
          <p:nvPr>
            <p:ph type="subTitle" idx="1"/>
          </p:nvPr>
        </p:nvSpPr>
        <p:spPr>
          <a:xfrm>
            <a:off x="5079990" y="1218817"/>
            <a:ext cx="302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97" name="Google Shape;197;p112"/>
          <p:cNvSpPr txBox="1">
            <a:spLocks noGrp="1"/>
          </p:cNvSpPr>
          <p:nvPr>
            <p:ph type="subTitle" idx="2"/>
          </p:nvPr>
        </p:nvSpPr>
        <p:spPr>
          <a:xfrm>
            <a:off x="5079990" y="1585444"/>
            <a:ext cx="3028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12"/>
          <p:cNvSpPr txBox="1">
            <a:spLocks noGrp="1"/>
          </p:cNvSpPr>
          <p:nvPr>
            <p:ph type="subTitle" idx="3"/>
          </p:nvPr>
        </p:nvSpPr>
        <p:spPr>
          <a:xfrm>
            <a:off x="5079990" y="2375142"/>
            <a:ext cx="302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99" name="Google Shape;199;p112"/>
          <p:cNvSpPr txBox="1">
            <a:spLocks noGrp="1"/>
          </p:cNvSpPr>
          <p:nvPr>
            <p:ph type="subTitle" idx="4"/>
          </p:nvPr>
        </p:nvSpPr>
        <p:spPr>
          <a:xfrm>
            <a:off x="5079990" y="2741769"/>
            <a:ext cx="3028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12"/>
          <p:cNvSpPr txBox="1">
            <a:spLocks noGrp="1"/>
          </p:cNvSpPr>
          <p:nvPr>
            <p:ph type="subTitle" idx="5"/>
          </p:nvPr>
        </p:nvSpPr>
        <p:spPr>
          <a:xfrm>
            <a:off x="5079990" y="3531467"/>
            <a:ext cx="3028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01" name="Google Shape;201;p112"/>
          <p:cNvSpPr txBox="1">
            <a:spLocks noGrp="1"/>
          </p:cNvSpPr>
          <p:nvPr>
            <p:ph type="subTitle" idx="6"/>
          </p:nvPr>
        </p:nvSpPr>
        <p:spPr>
          <a:xfrm>
            <a:off x="5079990" y="3898093"/>
            <a:ext cx="3028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12"/>
          <p:cNvSpPr txBox="1">
            <a:spLocks noGrp="1"/>
          </p:cNvSpPr>
          <p:nvPr>
            <p:ph type="title"/>
          </p:nvPr>
        </p:nvSpPr>
        <p:spPr>
          <a:xfrm>
            <a:off x="3524525" y="395625"/>
            <a:ext cx="489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12"/>
          <p:cNvSpPr txBox="1">
            <a:spLocks noGrp="1"/>
          </p:cNvSpPr>
          <p:nvPr>
            <p:ph type="subTitle" idx="7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3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3"/>
          <p:cNvSpPr txBox="1">
            <a:spLocks noGrp="1"/>
          </p:cNvSpPr>
          <p:nvPr>
            <p:ph type="subTitle" idx="1"/>
          </p:nvPr>
        </p:nvSpPr>
        <p:spPr>
          <a:xfrm>
            <a:off x="1117609" y="1344312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06" name="Google Shape;206;p113"/>
          <p:cNvSpPr txBox="1">
            <a:spLocks noGrp="1"/>
          </p:cNvSpPr>
          <p:nvPr>
            <p:ph type="subTitle" idx="2"/>
          </p:nvPr>
        </p:nvSpPr>
        <p:spPr>
          <a:xfrm>
            <a:off x="1117608" y="1814120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13"/>
          <p:cNvSpPr txBox="1">
            <a:spLocks noGrp="1"/>
          </p:cNvSpPr>
          <p:nvPr>
            <p:ph type="subTitle" idx="3"/>
          </p:nvPr>
        </p:nvSpPr>
        <p:spPr>
          <a:xfrm>
            <a:off x="5350659" y="2459781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08" name="Google Shape;208;p113"/>
          <p:cNvSpPr txBox="1">
            <a:spLocks noGrp="1"/>
          </p:cNvSpPr>
          <p:nvPr>
            <p:ph type="subTitle" idx="4"/>
          </p:nvPr>
        </p:nvSpPr>
        <p:spPr>
          <a:xfrm>
            <a:off x="5350658" y="2929589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13"/>
          <p:cNvSpPr txBox="1">
            <a:spLocks noGrp="1"/>
          </p:cNvSpPr>
          <p:nvPr>
            <p:ph type="subTitle" idx="5"/>
          </p:nvPr>
        </p:nvSpPr>
        <p:spPr>
          <a:xfrm>
            <a:off x="1117648" y="3575250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10" name="Google Shape;210;p113"/>
          <p:cNvSpPr txBox="1">
            <a:spLocks noGrp="1"/>
          </p:cNvSpPr>
          <p:nvPr>
            <p:ph type="subTitle" idx="6"/>
          </p:nvPr>
        </p:nvSpPr>
        <p:spPr>
          <a:xfrm>
            <a:off x="1117649" y="4045054"/>
            <a:ext cx="2683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2" name="Google Shape;212;p113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113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14;p113"/>
          <p:cNvSpPr txBox="1">
            <a:spLocks noGrp="1"/>
          </p:cNvSpPr>
          <p:nvPr>
            <p:ph type="subTitle" idx="7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13"/>
          <p:cNvSpPr txBox="1">
            <a:spLocks noGrp="1"/>
          </p:cNvSpPr>
          <p:nvPr>
            <p:ph type="subTitle" idx="8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3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4"/>
          <p:cNvSpPr txBox="1">
            <a:spLocks noGrp="1"/>
          </p:cNvSpPr>
          <p:nvPr>
            <p:ph type="subTitle" idx="1"/>
          </p:nvPr>
        </p:nvSpPr>
        <p:spPr>
          <a:xfrm>
            <a:off x="720000" y="2757700"/>
            <a:ext cx="32271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14"/>
          <p:cNvSpPr txBox="1">
            <a:spLocks noGrp="1"/>
          </p:cNvSpPr>
          <p:nvPr>
            <p:ph type="title"/>
          </p:nvPr>
        </p:nvSpPr>
        <p:spPr>
          <a:xfrm>
            <a:off x="720000" y="1236075"/>
            <a:ext cx="3613800" cy="13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14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8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5"/>
          <p:cNvSpPr txBox="1">
            <a:spLocks noGrp="1"/>
          </p:cNvSpPr>
          <p:nvPr>
            <p:ph type="subTitle" idx="1"/>
          </p:nvPr>
        </p:nvSpPr>
        <p:spPr>
          <a:xfrm>
            <a:off x="864900" y="3082026"/>
            <a:ext cx="2282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2" name="Google Shape;222;p115"/>
          <p:cNvSpPr txBox="1">
            <a:spLocks noGrp="1"/>
          </p:cNvSpPr>
          <p:nvPr>
            <p:ph type="subTitle" idx="2"/>
          </p:nvPr>
        </p:nvSpPr>
        <p:spPr>
          <a:xfrm>
            <a:off x="864900" y="3453126"/>
            <a:ext cx="2282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15"/>
          <p:cNvSpPr txBox="1">
            <a:spLocks noGrp="1"/>
          </p:cNvSpPr>
          <p:nvPr>
            <p:ph type="subTitle" idx="3"/>
          </p:nvPr>
        </p:nvSpPr>
        <p:spPr>
          <a:xfrm>
            <a:off x="5998550" y="3082024"/>
            <a:ext cx="2282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4" name="Google Shape;224;p115"/>
          <p:cNvSpPr txBox="1">
            <a:spLocks noGrp="1"/>
          </p:cNvSpPr>
          <p:nvPr>
            <p:ph type="subTitle" idx="4"/>
          </p:nvPr>
        </p:nvSpPr>
        <p:spPr>
          <a:xfrm>
            <a:off x="5998550" y="3453126"/>
            <a:ext cx="2282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15"/>
          <p:cNvSpPr txBox="1">
            <a:spLocks noGrp="1"/>
          </p:cNvSpPr>
          <p:nvPr>
            <p:ph type="subTitle" idx="5"/>
          </p:nvPr>
        </p:nvSpPr>
        <p:spPr>
          <a:xfrm>
            <a:off x="864900" y="1548416"/>
            <a:ext cx="2282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6" name="Google Shape;226;p115"/>
          <p:cNvSpPr txBox="1">
            <a:spLocks noGrp="1"/>
          </p:cNvSpPr>
          <p:nvPr>
            <p:ph type="subTitle" idx="6"/>
          </p:nvPr>
        </p:nvSpPr>
        <p:spPr>
          <a:xfrm>
            <a:off x="864900" y="1919607"/>
            <a:ext cx="2282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15"/>
          <p:cNvSpPr txBox="1">
            <a:spLocks noGrp="1"/>
          </p:cNvSpPr>
          <p:nvPr>
            <p:ph type="subTitle" idx="7"/>
          </p:nvPr>
        </p:nvSpPr>
        <p:spPr>
          <a:xfrm>
            <a:off x="5998550" y="1548416"/>
            <a:ext cx="22824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8" name="Google Shape;228;p115"/>
          <p:cNvSpPr txBox="1">
            <a:spLocks noGrp="1"/>
          </p:cNvSpPr>
          <p:nvPr>
            <p:ph type="subTitle" idx="8"/>
          </p:nvPr>
        </p:nvSpPr>
        <p:spPr>
          <a:xfrm>
            <a:off x="5998550" y="1919609"/>
            <a:ext cx="22824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15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11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0" name="Google Shape;230;p115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115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15"/>
          <p:cNvSpPr txBox="1">
            <a:spLocks noGrp="1"/>
          </p:cNvSpPr>
          <p:nvPr>
            <p:ph type="subTitle" idx="9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15"/>
          <p:cNvSpPr txBox="1">
            <a:spLocks noGrp="1"/>
          </p:cNvSpPr>
          <p:nvPr>
            <p:ph type="subTitle" idx="13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BLANK_15"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6"/>
          <p:cNvSpPr txBox="1">
            <a:spLocks noGrp="1"/>
          </p:cNvSpPr>
          <p:nvPr>
            <p:ph type="title"/>
          </p:nvPr>
        </p:nvSpPr>
        <p:spPr>
          <a:xfrm>
            <a:off x="2326500" y="3233575"/>
            <a:ext cx="4174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" name="Google Shape;237;p116"/>
          <p:cNvSpPr txBox="1">
            <a:spLocks noGrp="1"/>
          </p:cNvSpPr>
          <p:nvPr>
            <p:ph type="subTitle" idx="1"/>
          </p:nvPr>
        </p:nvSpPr>
        <p:spPr>
          <a:xfrm>
            <a:off x="720000" y="4147973"/>
            <a:ext cx="62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8" name="Google Shape;238;p116"/>
          <p:cNvSpPr txBox="1">
            <a:spLocks noGrp="1"/>
          </p:cNvSpPr>
          <p:nvPr>
            <p:ph type="title" idx="2"/>
          </p:nvPr>
        </p:nvSpPr>
        <p:spPr>
          <a:xfrm>
            <a:off x="720000" y="3233550"/>
            <a:ext cx="1606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239" name="Google Shape;239;p116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116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116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16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9"/>
          <p:cNvSpPr txBox="1">
            <a:spLocks noGrp="1"/>
          </p:cNvSpPr>
          <p:nvPr>
            <p:ph type="subTitle" idx="1"/>
          </p:nvPr>
        </p:nvSpPr>
        <p:spPr>
          <a:xfrm>
            <a:off x="4819610" y="2399871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" name="Google Shape;17;p89"/>
          <p:cNvSpPr txBox="1">
            <a:spLocks noGrp="1"/>
          </p:cNvSpPr>
          <p:nvPr>
            <p:ph type="subTitle" idx="2"/>
          </p:nvPr>
        </p:nvSpPr>
        <p:spPr>
          <a:xfrm>
            <a:off x="4819610" y="2857072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9"/>
          <p:cNvSpPr txBox="1">
            <a:spLocks noGrp="1"/>
          </p:cNvSpPr>
          <p:nvPr>
            <p:ph type="title"/>
          </p:nvPr>
        </p:nvSpPr>
        <p:spPr>
          <a:xfrm>
            <a:off x="5276060" y="1942671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89"/>
          <p:cNvSpPr txBox="1">
            <a:spLocks noGrp="1"/>
          </p:cNvSpPr>
          <p:nvPr>
            <p:ph type="subTitle" idx="3"/>
          </p:nvPr>
        </p:nvSpPr>
        <p:spPr>
          <a:xfrm>
            <a:off x="6869410" y="2399871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" name="Google Shape;20;p89"/>
          <p:cNvSpPr txBox="1">
            <a:spLocks noGrp="1"/>
          </p:cNvSpPr>
          <p:nvPr>
            <p:ph type="subTitle" idx="4"/>
          </p:nvPr>
        </p:nvSpPr>
        <p:spPr>
          <a:xfrm>
            <a:off x="6869410" y="2857072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9"/>
          <p:cNvSpPr txBox="1">
            <a:spLocks noGrp="1"/>
          </p:cNvSpPr>
          <p:nvPr>
            <p:ph type="title" idx="5"/>
          </p:nvPr>
        </p:nvSpPr>
        <p:spPr>
          <a:xfrm>
            <a:off x="7325860" y="1942671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89"/>
          <p:cNvSpPr txBox="1">
            <a:spLocks noGrp="1"/>
          </p:cNvSpPr>
          <p:nvPr>
            <p:ph type="subTitle" idx="6"/>
          </p:nvPr>
        </p:nvSpPr>
        <p:spPr>
          <a:xfrm>
            <a:off x="720010" y="2399871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Google Shape;23;p89"/>
          <p:cNvSpPr txBox="1">
            <a:spLocks noGrp="1"/>
          </p:cNvSpPr>
          <p:nvPr>
            <p:ph type="subTitle" idx="7"/>
          </p:nvPr>
        </p:nvSpPr>
        <p:spPr>
          <a:xfrm>
            <a:off x="720010" y="2857072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9"/>
          <p:cNvSpPr txBox="1">
            <a:spLocks noGrp="1"/>
          </p:cNvSpPr>
          <p:nvPr>
            <p:ph type="title" idx="8"/>
          </p:nvPr>
        </p:nvSpPr>
        <p:spPr>
          <a:xfrm>
            <a:off x="1176460" y="1942671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subTitle" idx="9"/>
          </p:nvPr>
        </p:nvSpPr>
        <p:spPr>
          <a:xfrm>
            <a:off x="2769810" y="2399871"/>
            <a:ext cx="155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subTitle" idx="13"/>
          </p:nvPr>
        </p:nvSpPr>
        <p:spPr>
          <a:xfrm>
            <a:off x="2769810" y="2857072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title" idx="14"/>
          </p:nvPr>
        </p:nvSpPr>
        <p:spPr>
          <a:xfrm>
            <a:off x="3226260" y="1942671"/>
            <a:ext cx="64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7"/>
          <p:cNvSpPr txBox="1">
            <a:spLocks noGrp="1"/>
          </p:cNvSpPr>
          <p:nvPr>
            <p:ph type="title"/>
          </p:nvPr>
        </p:nvSpPr>
        <p:spPr>
          <a:xfrm>
            <a:off x="720000" y="147435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5" name="Google Shape;245;p117"/>
          <p:cNvSpPr txBox="1">
            <a:spLocks noGrp="1"/>
          </p:cNvSpPr>
          <p:nvPr>
            <p:ph type="subTitle" idx="1"/>
          </p:nvPr>
        </p:nvSpPr>
        <p:spPr>
          <a:xfrm>
            <a:off x="720000" y="3028950"/>
            <a:ext cx="219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17"/>
          <p:cNvSpPr txBox="1">
            <a:spLocks noGrp="1"/>
          </p:cNvSpPr>
          <p:nvPr>
            <p:ph type="title" idx="2"/>
          </p:nvPr>
        </p:nvSpPr>
        <p:spPr>
          <a:xfrm>
            <a:off x="3475200" y="147435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117"/>
          <p:cNvSpPr txBox="1">
            <a:spLocks noGrp="1"/>
          </p:cNvSpPr>
          <p:nvPr>
            <p:ph type="subTitle" idx="3"/>
          </p:nvPr>
        </p:nvSpPr>
        <p:spPr>
          <a:xfrm>
            <a:off x="3475200" y="3028950"/>
            <a:ext cx="219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17"/>
          <p:cNvSpPr txBox="1">
            <a:spLocks noGrp="1"/>
          </p:cNvSpPr>
          <p:nvPr>
            <p:ph type="title" idx="4"/>
          </p:nvPr>
        </p:nvSpPr>
        <p:spPr>
          <a:xfrm>
            <a:off x="6230400" y="1474350"/>
            <a:ext cx="21936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9" name="Google Shape;249;p117"/>
          <p:cNvSpPr txBox="1">
            <a:spLocks noGrp="1"/>
          </p:cNvSpPr>
          <p:nvPr>
            <p:ph type="subTitle" idx="5"/>
          </p:nvPr>
        </p:nvSpPr>
        <p:spPr>
          <a:xfrm>
            <a:off x="6230400" y="3028950"/>
            <a:ext cx="219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17"/>
          <p:cNvSpPr txBox="1">
            <a:spLocks noGrp="1"/>
          </p:cNvSpPr>
          <p:nvPr>
            <p:ph type="subTitle" idx="6"/>
          </p:nvPr>
        </p:nvSpPr>
        <p:spPr>
          <a:xfrm>
            <a:off x="720000" y="2571750"/>
            <a:ext cx="219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251" name="Google Shape;251;p117"/>
          <p:cNvSpPr txBox="1">
            <a:spLocks noGrp="1"/>
          </p:cNvSpPr>
          <p:nvPr>
            <p:ph type="subTitle" idx="7"/>
          </p:nvPr>
        </p:nvSpPr>
        <p:spPr>
          <a:xfrm>
            <a:off x="3475200" y="2571750"/>
            <a:ext cx="219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252" name="Google Shape;252;p117"/>
          <p:cNvSpPr txBox="1">
            <a:spLocks noGrp="1"/>
          </p:cNvSpPr>
          <p:nvPr>
            <p:ph type="subTitle" idx="8"/>
          </p:nvPr>
        </p:nvSpPr>
        <p:spPr>
          <a:xfrm>
            <a:off x="6230400" y="2571750"/>
            <a:ext cx="219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253" name="Google Shape;253;p117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8"/>
          <p:cNvSpPr txBox="1">
            <a:spLocks noGrp="1"/>
          </p:cNvSpPr>
          <p:nvPr>
            <p:ph type="title" hasCustomPrompt="1"/>
          </p:nvPr>
        </p:nvSpPr>
        <p:spPr>
          <a:xfrm>
            <a:off x="1371600" y="1948375"/>
            <a:ext cx="64008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7" name="Google Shape;257;p118"/>
          <p:cNvSpPr txBox="1">
            <a:spLocks noGrp="1"/>
          </p:cNvSpPr>
          <p:nvPr>
            <p:ph type="subTitle" idx="1"/>
          </p:nvPr>
        </p:nvSpPr>
        <p:spPr>
          <a:xfrm>
            <a:off x="1371600" y="2937775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9"/>
          <p:cNvSpPr txBox="1">
            <a:spLocks noGrp="1"/>
          </p:cNvSpPr>
          <p:nvPr>
            <p:ph type="title"/>
          </p:nvPr>
        </p:nvSpPr>
        <p:spPr>
          <a:xfrm>
            <a:off x="2131650" y="1588150"/>
            <a:ext cx="4880700" cy="20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20"/>
          <p:cNvSpPr txBox="1">
            <a:spLocks noGrp="1"/>
          </p:cNvSpPr>
          <p:nvPr>
            <p:ph type="title"/>
          </p:nvPr>
        </p:nvSpPr>
        <p:spPr>
          <a:xfrm>
            <a:off x="5413375" y="538275"/>
            <a:ext cx="30174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BLANK_6"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21"/>
          <p:cNvSpPr txBox="1">
            <a:spLocks noGrp="1"/>
          </p:cNvSpPr>
          <p:nvPr>
            <p:ph type="title"/>
          </p:nvPr>
        </p:nvSpPr>
        <p:spPr>
          <a:xfrm>
            <a:off x="720000" y="4046019"/>
            <a:ext cx="7708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67" name="Google Shape;267;p121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21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121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21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21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22"/>
          <p:cNvSpPr txBox="1">
            <a:spLocks noGrp="1"/>
          </p:cNvSpPr>
          <p:nvPr>
            <p:ph type="title" idx="2"/>
          </p:nvPr>
        </p:nvSpPr>
        <p:spPr>
          <a:xfrm>
            <a:off x="1229850" y="1993385"/>
            <a:ext cx="862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4" name="Google Shape;274;p122"/>
          <p:cNvSpPr txBox="1">
            <a:spLocks noGrp="1"/>
          </p:cNvSpPr>
          <p:nvPr>
            <p:ph type="subTitle" idx="1"/>
          </p:nvPr>
        </p:nvSpPr>
        <p:spPr>
          <a:xfrm>
            <a:off x="744300" y="3570850"/>
            <a:ext cx="183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22"/>
          <p:cNvSpPr txBox="1">
            <a:spLocks noGrp="1"/>
          </p:cNvSpPr>
          <p:nvPr>
            <p:ph type="subTitle" idx="3"/>
          </p:nvPr>
        </p:nvSpPr>
        <p:spPr>
          <a:xfrm>
            <a:off x="744300" y="3172575"/>
            <a:ext cx="1833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cxnSp>
        <p:nvCxnSpPr>
          <p:cNvPr id="276" name="Google Shape;276;p122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22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122"/>
          <p:cNvSpPr txBox="1">
            <a:spLocks noGrp="1"/>
          </p:cNvSpPr>
          <p:nvPr>
            <p:ph type="subTitle" idx="4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22"/>
          <p:cNvSpPr txBox="1">
            <a:spLocks noGrp="1"/>
          </p:cNvSpPr>
          <p:nvPr>
            <p:ph type="subTitle" idx="5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22"/>
          <p:cNvSpPr txBox="1">
            <a:spLocks noGrp="1"/>
          </p:cNvSpPr>
          <p:nvPr>
            <p:ph type="title" idx="6"/>
          </p:nvPr>
        </p:nvSpPr>
        <p:spPr>
          <a:xfrm>
            <a:off x="3170450" y="1993385"/>
            <a:ext cx="862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1" name="Google Shape;281;p122"/>
          <p:cNvSpPr txBox="1">
            <a:spLocks noGrp="1"/>
          </p:cNvSpPr>
          <p:nvPr>
            <p:ph type="subTitle" idx="7"/>
          </p:nvPr>
        </p:nvSpPr>
        <p:spPr>
          <a:xfrm>
            <a:off x="2684900" y="3570850"/>
            <a:ext cx="183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22"/>
          <p:cNvSpPr txBox="1">
            <a:spLocks noGrp="1"/>
          </p:cNvSpPr>
          <p:nvPr>
            <p:ph type="subTitle" idx="8"/>
          </p:nvPr>
        </p:nvSpPr>
        <p:spPr>
          <a:xfrm>
            <a:off x="2684900" y="3172575"/>
            <a:ext cx="1833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283" name="Google Shape;283;p122"/>
          <p:cNvSpPr txBox="1">
            <a:spLocks noGrp="1"/>
          </p:cNvSpPr>
          <p:nvPr>
            <p:ph type="title" idx="9"/>
          </p:nvPr>
        </p:nvSpPr>
        <p:spPr>
          <a:xfrm>
            <a:off x="5111050" y="1993385"/>
            <a:ext cx="862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4" name="Google Shape;284;p122"/>
          <p:cNvSpPr txBox="1">
            <a:spLocks noGrp="1"/>
          </p:cNvSpPr>
          <p:nvPr>
            <p:ph type="subTitle" idx="13"/>
          </p:nvPr>
        </p:nvSpPr>
        <p:spPr>
          <a:xfrm>
            <a:off x="4625500" y="3570850"/>
            <a:ext cx="183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22"/>
          <p:cNvSpPr txBox="1">
            <a:spLocks noGrp="1"/>
          </p:cNvSpPr>
          <p:nvPr>
            <p:ph type="subTitle" idx="14"/>
          </p:nvPr>
        </p:nvSpPr>
        <p:spPr>
          <a:xfrm>
            <a:off x="4625500" y="3172575"/>
            <a:ext cx="1833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286" name="Google Shape;286;p122"/>
          <p:cNvSpPr txBox="1">
            <a:spLocks noGrp="1"/>
          </p:cNvSpPr>
          <p:nvPr>
            <p:ph type="title" idx="15"/>
          </p:nvPr>
        </p:nvSpPr>
        <p:spPr>
          <a:xfrm>
            <a:off x="7051650" y="1993385"/>
            <a:ext cx="8625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7" name="Google Shape;287;p122"/>
          <p:cNvSpPr txBox="1">
            <a:spLocks noGrp="1"/>
          </p:cNvSpPr>
          <p:nvPr>
            <p:ph type="subTitle" idx="16"/>
          </p:nvPr>
        </p:nvSpPr>
        <p:spPr>
          <a:xfrm>
            <a:off x="6566100" y="3570850"/>
            <a:ext cx="1833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22"/>
          <p:cNvSpPr txBox="1">
            <a:spLocks noGrp="1"/>
          </p:cNvSpPr>
          <p:nvPr>
            <p:ph type="subTitle" idx="17"/>
          </p:nvPr>
        </p:nvSpPr>
        <p:spPr>
          <a:xfrm>
            <a:off x="6566100" y="3172575"/>
            <a:ext cx="18336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exend Mega"/>
              <a:buNone/>
              <a:defRPr sz="2000" b="1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3"/>
          <p:cNvSpPr txBox="1">
            <a:spLocks noGrp="1"/>
          </p:cNvSpPr>
          <p:nvPr>
            <p:ph type="subTitle" idx="1"/>
          </p:nvPr>
        </p:nvSpPr>
        <p:spPr>
          <a:xfrm>
            <a:off x="719999" y="2585050"/>
            <a:ext cx="2211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1" name="Google Shape;291;p123"/>
          <p:cNvSpPr txBox="1">
            <a:spLocks noGrp="1"/>
          </p:cNvSpPr>
          <p:nvPr>
            <p:ph type="subTitle" idx="2"/>
          </p:nvPr>
        </p:nvSpPr>
        <p:spPr>
          <a:xfrm>
            <a:off x="719999" y="3054850"/>
            <a:ext cx="2211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23"/>
          <p:cNvSpPr txBox="1">
            <a:spLocks noGrp="1"/>
          </p:cNvSpPr>
          <p:nvPr>
            <p:ph type="subTitle" idx="3"/>
          </p:nvPr>
        </p:nvSpPr>
        <p:spPr>
          <a:xfrm>
            <a:off x="3466199" y="2585050"/>
            <a:ext cx="2211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3" name="Google Shape;293;p123"/>
          <p:cNvSpPr txBox="1">
            <a:spLocks noGrp="1"/>
          </p:cNvSpPr>
          <p:nvPr>
            <p:ph type="subTitle" idx="4"/>
          </p:nvPr>
        </p:nvSpPr>
        <p:spPr>
          <a:xfrm>
            <a:off x="3466199" y="3054850"/>
            <a:ext cx="2211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3"/>
          <p:cNvSpPr txBox="1">
            <a:spLocks noGrp="1"/>
          </p:cNvSpPr>
          <p:nvPr>
            <p:ph type="subTitle" idx="5"/>
          </p:nvPr>
        </p:nvSpPr>
        <p:spPr>
          <a:xfrm>
            <a:off x="6212399" y="2585050"/>
            <a:ext cx="2211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5" name="Google Shape;295;p123"/>
          <p:cNvSpPr txBox="1">
            <a:spLocks noGrp="1"/>
          </p:cNvSpPr>
          <p:nvPr>
            <p:ph type="subTitle" idx="6"/>
          </p:nvPr>
        </p:nvSpPr>
        <p:spPr>
          <a:xfrm>
            <a:off x="6212399" y="3054850"/>
            <a:ext cx="2211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2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4"/>
          <p:cNvSpPr txBox="1">
            <a:spLocks noGrp="1"/>
          </p:cNvSpPr>
          <p:nvPr>
            <p:ph type="subTitle" idx="1"/>
          </p:nvPr>
        </p:nvSpPr>
        <p:spPr>
          <a:xfrm>
            <a:off x="3499788" y="2800275"/>
            <a:ext cx="2329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9" name="Google Shape;299;p124"/>
          <p:cNvSpPr txBox="1">
            <a:spLocks noGrp="1"/>
          </p:cNvSpPr>
          <p:nvPr>
            <p:ph type="subTitle" idx="2"/>
          </p:nvPr>
        </p:nvSpPr>
        <p:spPr>
          <a:xfrm>
            <a:off x="2171697" y="3257475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24"/>
          <p:cNvSpPr txBox="1">
            <a:spLocks noGrp="1"/>
          </p:cNvSpPr>
          <p:nvPr>
            <p:ph type="subTitle" idx="3"/>
          </p:nvPr>
        </p:nvSpPr>
        <p:spPr>
          <a:xfrm>
            <a:off x="3320270" y="1195275"/>
            <a:ext cx="2329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1" name="Google Shape;301;p124"/>
          <p:cNvSpPr txBox="1">
            <a:spLocks noGrp="1"/>
          </p:cNvSpPr>
          <p:nvPr>
            <p:ph type="subTitle" idx="4"/>
          </p:nvPr>
        </p:nvSpPr>
        <p:spPr>
          <a:xfrm>
            <a:off x="3320284" y="1652475"/>
            <a:ext cx="3657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24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5"/>
          <p:cNvSpPr txBox="1">
            <a:spLocks noGrp="1"/>
          </p:cNvSpPr>
          <p:nvPr>
            <p:ph type="title"/>
          </p:nvPr>
        </p:nvSpPr>
        <p:spPr>
          <a:xfrm>
            <a:off x="720000" y="1591995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125"/>
          <p:cNvSpPr txBox="1">
            <a:spLocks noGrp="1"/>
          </p:cNvSpPr>
          <p:nvPr>
            <p:ph type="subTitle" idx="1"/>
          </p:nvPr>
        </p:nvSpPr>
        <p:spPr>
          <a:xfrm>
            <a:off x="720000" y="2149170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7"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6"/>
          <p:cNvSpPr txBox="1">
            <a:spLocks noGrp="1"/>
          </p:cNvSpPr>
          <p:nvPr>
            <p:ph type="title"/>
          </p:nvPr>
        </p:nvSpPr>
        <p:spPr>
          <a:xfrm>
            <a:off x="5688000" y="1744463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8" name="Google Shape;308;p126"/>
          <p:cNvSpPr txBox="1">
            <a:spLocks noGrp="1"/>
          </p:cNvSpPr>
          <p:nvPr>
            <p:ph type="subTitle" idx="1"/>
          </p:nvPr>
        </p:nvSpPr>
        <p:spPr>
          <a:xfrm>
            <a:off x="5688000" y="2301637"/>
            <a:ext cx="27432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126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126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126"/>
          <p:cNvSpPr txBox="1">
            <a:spLocks noGrp="1"/>
          </p:cNvSpPr>
          <p:nvPr>
            <p:ph type="subTitle" idx="2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26"/>
          <p:cNvSpPr txBox="1">
            <a:spLocks noGrp="1"/>
          </p:cNvSpPr>
          <p:nvPr>
            <p:ph type="subTitle" idx="3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4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0"/>
          <p:cNvSpPr txBox="1">
            <a:spLocks noGrp="1"/>
          </p:cNvSpPr>
          <p:nvPr>
            <p:ph type="subTitle" idx="1"/>
          </p:nvPr>
        </p:nvSpPr>
        <p:spPr>
          <a:xfrm>
            <a:off x="5602500" y="3821137"/>
            <a:ext cx="2828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" name="Google Shape;32;p90"/>
          <p:cNvSpPr txBox="1">
            <a:spLocks noGrp="1"/>
          </p:cNvSpPr>
          <p:nvPr>
            <p:ph type="subTitle" idx="2"/>
          </p:nvPr>
        </p:nvSpPr>
        <p:spPr>
          <a:xfrm>
            <a:off x="5602500" y="4125838"/>
            <a:ext cx="28287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0"/>
          <p:cNvSpPr txBox="1">
            <a:spLocks noGrp="1"/>
          </p:cNvSpPr>
          <p:nvPr>
            <p:ph type="title"/>
          </p:nvPr>
        </p:nvSpPr>
        <p:spPr>
          <a:xfrm>
            <a:off x="4856975" y="3827054"/>
            <a:ext cx="641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0"/>
          <p:cNvSpPr txBox="1">
            <a:spLocks noGrp="1"/>
          </p:cNvSpPr>
          <p:nvPr>
            <p:ph type="subTitle" idx="3"/>
          </p:nvPr>
        </p:nvSpPr>
        <p:spPr>
          <a:xfrm>
            <a:off x="5602500" y="2172504"/>
            <a:ext cx="282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" name="Google Shape;35;p90"/>
          <p:cNvSpPr txBox="1">
            <a:spLocks noGrp="1"/>
          </p:cNvSpPr>
          <p:nvPr>
            <p:ph type="subTitle" idx="4"/>
          </p:nvPr>
        </p:nvSpPr>
        <p:spPr>
          <a:xfrm>
            <a:off x="5602500" y="2486000"/>
            <a:ext cx="28287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0"/>
          <p:cNvSpPr txBox="1">
            <a:spLocks noGrp="1"/>
          </p:cNvSpPr>
          <p:nvPr>
            <p:ph type="title" idx="5"/>
          </p:nvPr>
        </p:nvSpPr>
        <p:spPr>
          <a:xfrm>
            <a:off x="4856975" y="2172502"/>
            <a:ext cx="641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90"/>
          <p:cNvSpPr txBox="1">
            <a:spLocks noGrp="1"/>
          </p:cNvSpPr>
          <p:nvPr>
            <p:ph type="subTitle" idx="6"/>
          </p:nvPr>
        </p:nvSpPr>
        <p:spPr>
          <a:xfrm>
            <a:off x="5602500" y="2994763"/>
            <a:ext cx="2828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90"/>
          <p:cNvSpPr txBox="1">
            <a:spLocks noGrp="1"/>
          </p:cNvSpPr>
          <p:nvPr>
            <p:ph type="subTitle" idx="7"/>
          </p:nvPr>
        </p:nvSpPr>
        <p:spPr>
          <a:xfrm>
            <a:off x="5602500" y="3307699"/>
            <a:ext cx="28287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90"/>
          <p:cNvSpPr txBox="1">
            <a:spLocks noGrp="1"/>
          </p:cNvSpPr>
          <p:nvPr>
            <p:ph type="title" idx="8"/>
          </p:nvPr>
        </p:nvSpPr>
        <p:spPr>
          <a:xfrm>
            <a:off x="4856975" y="2995153"/>
            <a:ext cx="641700" cy="3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0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90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90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90"/>
          <p:cNvSpPr txBox="1">
            <a:spLocks noGrp="1"/>
          </p:cNvSpPr>
          <p:nvPr>
            <p:ph type="subTitle" idx="1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0"/>
          <p:cNvSpPr txBox="1">
            <a:spLocks noGrp="1"/>
          </p:cNvSpPr>
          <p:nvPr>
            <p:ph type="subTitle" idx="1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800" b="1">
                <a:solidFill>
                  <a:schemeClr val="dk2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BLANK_19"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7"/>
          <p:cNvSpPr txBox="1">
            <a:spLocks noGrp="1"/>
          </p:cNvSpPr>
          <p:nvPr>
            <p:ph type="subTitle" idx="1"/>
          </p:nvPr>
        </p:nvSpPr>
        <p:spPr>
          <a:xfrm>
            <a:off x="720000" y="1744400"/>
            <a:ext cx="2743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5" name="Google Shape;315;p127"/>
          <p:cNvSpPr txBox="1">
            <a:spLocks noGrp="1"/>
          </p:cNvSpPr>
          <p:nvPr>
            <p:ph type="subTitle" idx="2"/>
          </p:nvPr>
        </p:nvSpPr>
        <p:spPr>
          <a:xfrm>
            <a:off x="720000" y="2293100"/>
            <a:ext cx="27432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316" name="Google Shape;316;p127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127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27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27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8"/>
          <p:cNvSpPr txBox="1">
            <a:spLocks noGrp="1"/>
          </p:cNvSpPr>
          <p:nvPr>
            <p:ph type="subTitle" idx="1"/>
          </p:nvPr>
        </p:nvSpPr>
        <p:spPr>
          <a:xfrm>
            <a:off x="2091600" y="2570563"/>
            <a:ext cx="2261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28"/>
          <p:cNvSpPr txBox="1">
            <a:spLocks noGrp="1"/>
          </p:cNvSpPr>
          <p:nvPr>
            <p:ph type="subTitle" idx="2"/>
          </p:nvPr>
        </p:nvSpPr>
        <p:spPr>
          <a:xfrm>
            <a:off x="2091600" y="2104138"/>
            <a:ext cx="2261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323" name="Google Shape;323;p128"/>
          <p:cNvSpPr txBox="1">
            <a:spLocks noGrp="1"/>
          </p:cNvSpPr>
          <p:nvPr>
            <p:ph type="subTitle" idx="3"/>
          </p:nvPr>
        </p:nvSpPr>
        <p:spPr>
          <a:xfrm>
            <a:off x="4797775" y="2570570"/>
            <a:ext cx="22614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28"/>
          <p:cNvSpPr txBox="1">
            <a:spLocks noGrp="1"/>
          </p:cNvSpPr>
          <p:nvPr>
            <p:ph type="subTitle" idx="4"/>
          </p:nvPr>
        </p:nvSpPr>
        <p:spPr>
          <a:xfrm>
            <a:off x="4797775" y="2104138"/>
            <a:ext cx="2261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Mega"/>
              <a:buNone/>
              <a:defRPr sz="2000" b="1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>
            <a:endParaRPr/>
          </a:p>
        </p:txBody>
      </p:sp>
      <p:sp>
        <p:nvSpPr>
          <p:cNvPr id="325" name="Google Shape;325;p128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BLANK_22">
    <p:bg>
      <p:bgPr>
        <a:solidFill>
          <a:schemeClr val="lt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9"/>
          <p:cNvSpPr txBox="1">
            <a:spLocks noGrp="1"/>
          </p:cNvSpPr>
          <p:nvPr>
            <p:ph type="subTitle" idx="1"/>
          </p:nvPr>
        </p:nvSpPr>
        <p:spPr>
          <a:xfrm>
            <a:off x="852975" y="2547752"/>
            <a:ext cx="2151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28" name="Google Shape;328;p129"/>
          <p:cNvSpPr txBox="1">
            <a:spLocks noGrp="1"/>
          </p:cNvSpPr>
          <p:nvPr>
            <p:ph type="subTitle" idx="2"/>
          </p:nvPr>
        </p:nvSpPr>
        <p:spPr>
          <a:xfrm>
            <a:off x="852975" y="3017551"/>
            <a:ext cx="2151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29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30" name="Google Shape;330;p129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129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129"/>
          <p:cNvSpPr txBox="1">
            <a:spLocks noGrp="1"/>
          </p:cNvSpPr>
          <p:nvPr>
            <p:ph type="subTitle" idx="3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9"/>
          <p:cNvSpPr txBox="1">
            <a:spLocks noGrp="1"/>
          </p:cNvSpPr>
          <p:nvPr>
            <p:ph type="subTitle" idx="4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29"/>
          <p:cNvSpPr txBox="1">
            <a:spLocks noGrp="1"/>
          </p:cNvSpPr>
          <p:nvPr>
            <p:ph type="subTitle" idx="5"/>
          </p:nvPr>
        </p:nvSpPr>
        <p:spPr>
          <a:xfrm>
            <a:off x="3496500" y="2860277"/>
            <a:ext cx="2151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35" name="Google Shape;335;p129"/>
          <p:cNvSpPr txBox="1">
            <a:spLocks noGrp="1"/>
          </p:cNvSpPr>
          <p:nvPr>
            <p:ph type="subTitle" idx="6"/>
          </p:nvPr>
        </p:nvSpPr>
        <p:spPr>
          <a:xfrm>
            <a:off x="3496500" y="3330076"/>
            <a:ext cx="2151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29"/>
          <p:cNvSpPr txBox="1">
            <a:spLocks noGrp="1"/>
          </p:cNvSpPr>
          <p:nvPr>
            <p:ph type="subTitle" idx="7"/>
          </p:nvPr>
        </p:nvSpPr>
        <p:spPr>
          <a:xfrm>
            <a:off x="6140025" y="3165077"/>
            <a:ext cx="2151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 ExtraBold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37" name="Google Shape;337;p129"/>
          <p:cNvSpPr txBox="1">
            <a:spLocks noGrp="1"/>
          </p:cNvSpPr>
          <p:nvPr>
            <p:ph type="subTitle" idx="8"/>
          </p:nvPr>
        </p:nvSpPr>
        <p:spPr>
          <a:xfrm>
            <a:off x="6140025" y="3634876"/>
            <a:ext cx="2151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0"/>
          <p:cNvSpPr txBox="1">
            <a:spLocks noGrp="1"/>
          </p:cNvSpPr>
          <p:nvPr>
            <p:ph type="title"/>
          </p:nvPr>
        </p:nvSpPr>
        <p:spPr>
          <a:xfrm>
            <a:off x="2514600" y="536363"/>
            <a:ext cx="41148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30"/>
          <p:cNvSpPr txBox="1">
            <a:spLocks noGrp="1"/>
          </p:cNvSpPr>
          <p:nvPr>
            <p:ph type="subTitle" idx="1"/>
          </p:nvPr>
        </p:nvSpPr>
        <p:spPr>
          <a:xfrm>
            <a:off x="2514600" y="1769625"/>
            <a:ext cx="41148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0"/>
          <p:cNvSpPr txBox="1"/>
          <p:nvPr/>
        </p:nvSpPr>
        <p:spPr>
          <a:xfrm>
            <a:off x="1982175" y="3640425"/>
            <a:ext cx="5179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BLANK_10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131"/>
          <p:cNvCxnSpPr/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131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" name="Google Shape;345;p131"/>
          <p:cNvSpPr txBox="1">
            <a:spLocks noGrp="1"/>
          </p:cNvSpPr>
          <p:nvPr>
            <p:ph type="subTitle" idx="1"/>
          </p:nvPr>
        </p:nvSpPr>
        <p:spPr>
          <a:xfrm>
            <a:off x="7699374" y="19590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1"/>
          <p:cNvSpPr txBox="1">
            <a:spLocks noGrp="1"/>
          </p:cNvSpPr>
          <p:nvPr>
            <p:ph type="subTitle" idx="2"/>
          </p:nvPr>
        </p:nvSpPr>
        <p:spPr>
          <a:xfrm>
            <a:off x="713224" y="4801054"/>
            <a:ext cx="7314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800" b="1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1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1"/>
          <p:cNvSpPr txBox="1">
            <a:spLocks noGrp="1"/>
          </p:cNvSpPr>
          <p:nvPr>
            <p:ph type="body" idx="3"/>
          </p:nvPr>
        </p:nvSpPr>
        <p:spPr>
          <a:xfrm>
            <a:off x="720000" y="1089950"/>
            <a:ext cx="3709500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131"/>
          <p:cNvSpPr txBox="1">
            <a:spLocks noGrp="1"/>
          </p:cNvSpPr>
          <p:nvPr>
            <p:ph type="body" idx="4"/>
          </p:nvPr>
        </p:nvSpPr>
        <p:spPr>
          <a:xfrm>
            <a:off x="4721700" y="1089950"/>
            <a:ext cx="3709500" cy="3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3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138"/>
          <p:cNvCxnSpPr/>
          <p:nvPr/>
        </p:nvCxnSpPr>
        <p:spPr>
          <a:xfrm rot="10800000">
            <a:off x="713175" y="269100"/>
            <a:ext cx="772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38"/>
          <p:cNvCxnSpPr/>
          <p:nvPr/>
        </p:nvCxnSpPr>
        <p:spPr>
          <a:xfrm>
            <a:off x="713175" y="487425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1"/>
          <p:cNvSpPr txBox="1">
            <a:spLocks noGrp="1"/>
          </p:cNvSpPr>
          <p:nvPr>
            <p:ph type="title"/>
          </p:nvPr>
        </p:nvSpPr>
        <p:spPr>
          <a:xfrm>
            <a:off x="2176325" y="538297"/>
            <a:ext cx="3542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subTitle" idx="1"/>
          </p:nvPr>
        </p:nvSpPr>
        <p:spPr>
          <a:xfrm>
            <a:off x="713275" y="1452698"/>
            <a:ext cx="62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title" idx="2"/>
          </p:nvPr>
        </p:nvSpPr>
        <p:spPr>
          <a:xfrm>
            <a:off x="713225" y="538286"/>
            <a:ext cx="1463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2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5"/>
          <p:cNvSpPr txBox="1">
            <a:spLocks noGrp="1"/>
          </p:cNvSpPr>
          <p:nvPr>
            <p:ph type="subTitle" idx="1"/>
          </p:nvPr>
        </p:nvSpPr>
        <p:spPr>
          <a:xfrm>
            <a:off x="720000" y="1282550"/>
            <a:ext cx="34467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95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385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6"/>
          <p:cNvSpPr txBox="1">
            <a:spLocks noGrp="1"/>
          </p:cNvSpPr>
          <p:nvPr>
            <p:ph type="title"/>
          </p:nvPr>
        </p:nvSpPr>
        <p:spPr>
          <a:xfrm>
            <a:off x="713279" y="773248"/>
            <a:ext cx="29262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8" name="Google Shape;68;p96"/>
          <p:cNvSpPr txBox="1">
            <a:spLocks noGrp="1"/>
          </p:cNvSpPr>
          <p:nvPr>
            <p:ph type="subTitle" idx="1"/>
          </p:nvPr>
        </p:nvSpPr>
        <p:spPr>
          <a:xfrm>
            <a:off x="713275" y="1565846"/>
            <a:ext cx="42978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6"/>
          <p:cNvSpPr txBox="1">
            <a:spLocks noGrp="1"/>
          </p:cNvSpPr>
          <p:nvPr>
            <p:ph type="title"/>
          </p:nvPr>
        </p:nvSpPr>
        <p:spPr>
          <a:xfrm>
            <a:off x="720000" y="38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0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8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■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○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Nanum Gothic"/>
              <a:buChar char="■"/>
              <a:defRPr sz="16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7" name="Google Shape;357;p1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"/>
          <p:cNvSpPr txBox="1">
            <a:spLocks noGrp="1"/>
          </p:cNvSpPr>
          <p:nvPr>
            <p:ph type="subTitle" idx="1"/>
          </p:nvPr>
        </p:nvSpPr>
        <p:spPr>
          <a:xfrm>
            <a:off x="2398650" y="4214850"/>
            <a:ext cx="43467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Escuela de Informática y Telecomunicaciones</a:t>
            </a:r>
            <a:endParaRPr/>
          </a:p>
        </p:txBody>
      </p:sp>
      <p:sp>
        <p:nvSpPr>
          <p:cNvPr id="364" name="Google Shape;364;p1"/>
          <p:cNvSpPr txBox="1">
            <a:spLocks noGrp="1"/>
          </p:cNvSpPr>
          <p:nvPr>
            <p:ph type="ctrTitle"/>
          </p:nvPr>
        </p:nvSpPr>
        <p:spPr>
          <a:xfrm>
            <a:off x="1371600" y="1657350"/>
            <a:ext cx="64008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8200" dirty="0"/>
              <a:t>LE BELLE MAR</a:t>
            </a:r>
            <a:r>
              <a:rPr lang="en" sz="3500" dirty="0">
                <a:solidFill>
                  <a:schemeClr val="dk2"/>
                </a:solidFill>
              </a:rPr>
              <a:t> </a:t>
            </a:r>
            <a:r>
              <a:rPr lang="en" sz="2250" dirty="0"/>
              <a:t>CAPSTONE -2025</a:t>
            </a:r>
            <a:endParaRPr sz="2250" dirty="0">
              <a:solidFill>
                <a:schemeClr val="dk2"/>
              </a:solidFill>
            </a:endParaRPr>
          </a:p>
        </p:txBody>
      </p:sp>
      <p:sp>
        <p:nvSpPr>
          <p:cNvPr id="365" name="Google Shape;365;p1"/>
          <p:cNvSpPr txBox="1">
            <a:spLocks noGrp="1"/>
          </p:cNvSpPr>
          <p:nvPr>
            <p:ph type="ctrTitle"/>
          </p:nvPr>
        </p:nvSpPr>
        <p:spPr>
          <a:xfrm>
            <a:off x="7699375" y="198150"/>
            <a:ext cx="7314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800"/>
              <a:t>DUOC UC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66" name="Google Shape;366;p1"/>
          <p:cNvCxnSpPr/>
          <p:nvPr/>
        </p:nvCxnSpPr>
        <p:spPr>
          <a:xfrm flipH="1">
            <a:off x="713250" y="268000"/>
            <a:ext cx="7209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1"/>
          <p:cNvCxnSpPr/>
          <p:nvPr/>
        </p:nvCxnSpPr>
        <p:spPr>
          <a:xfrm rot="10800000" flipH="1">
            <a:off x="599250" y="4874350"/>
            <a:ext cx="7829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13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13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5591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Tecnologías del desarrollo</a:t>
            </a:r>
            <a:endParaRPr/>
          </a:p>
        </p:txBody>
      </p:sp>
      <p:sp>
        <p:nvSpPr>
          <p:cNvPr id="512" name="Google Shape;512;p13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3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3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3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13"/>
          <p:cNvCxnSpPr/>
          <p:nvPr/>
        </p:nvCxnSpPr>
        <p:spPr>
          <a:xfrm rot="10800000">
            <a:off x="713325" y="269100"/>
            <a:ext cx="772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7" name="Google Shape;517;p13"/>
          <p:cNvCxnSpPr/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8" name="Google Shape;518;p13"/>
          <p:cNvSpPr txBox="1"/>
          <p:nvPr/>
        </p:nvSpPr>
        <p:spPr>
          <a:xfrm>
            <a:off x="712100" y="2542300"/>
            <a:ext cx="7717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Django Framework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Python, JavaScript, CSS, HTML.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Integraciones: Transbank - SII - WhatsApp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519" name="Google Shape;5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387" y="3743325"/>
            <a:ext cx="3273230" cy="8313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520" name="Google Shape;520;p13"/>
          <p:cNvSpPr txBox="1"/>
          <p:nvPr/>
        </p:nvSpPr>
        <p:spPr>
          <a:xfrm>
            <a:off x="714425" y="1707138"/>
            <a:ext cx="771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Base de Datos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SQL Server</a:t>
            </a:r>
            <a:endParaRPr sz="2100"/>
          </a:p>
        </p:txBody>
      </p:sp>
      <p:sp>
        <p:nvSpPr>
          <p:cNvPr id="521" name="Google Shape;521;p13"/>
          <p:cNvSpPr txBox="1"/>
          <p:nvPr/>
        </p:nvSpPr>
        <p:spPr>
          <a:xfrm>
            <a:off x="714425" y="852825"/>
            <a:ext cx="771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IDE</a:t>
            </a:r>
            <a:endParaRPr sz="210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Visual Studio Code</a:t>
            </a:r>
            <a:endParaRPr sz="2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Planificación </a:t>
            </a:r>
            <a:endParaRPr/>
          </a:p>
        </p:txBody>
      </p:sp>
      <p:cxnSp>
        <p:nvCxnSpPr>
          <p:cNvPr id="527" name="Google Shape;527;p6"/>
          <p:cNvCxnSpPr>
            <a:stCxn id="528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9" name="Google Shape;529;p6"/>
          <p:cNvCxnSpPr>
            <a:stCxn id="530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31" name="Google Shape;5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137" y="1408925"/>
            <a:ext cx="4193281" cy="24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 txBox="1">
            <a:spLocks noGrp="1"/>
          </p:cNvSpPr>
          <p:nvPr>
            <p:ph type="title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Resumen De Costos Del Proyecto</a:t>
            </a:r>
            <a:endParaRPr/>
          </a:p>
        </p:txBody>
      </p:sp>
      <p:pic>
        <p:nvPicPr>
          <p:cNvPr id="537" name="Google Shape;5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25" y="1165051"/>
            <a:ext cx="3773350" cy="32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725" y="2356650"/>
            <a:ext cx="4189050" cy="9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3152d0fd45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0" y="771425"/>
            <a:ext cx="3691149" cy="36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152d0fd45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359" y="961976"/>
            <a:ext cx="3289166" cy="33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/>
        </p:nvSpPr>
        <p:spPr>
          <a:xfrm>
            <a:off x="2508450" y="1926300"/>
            <a:ext cx="41271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Muchísimas gracias </a:t>
            </a:r>
            <a:endParaRPr sz="3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"/>
          <p:cNvSpPr txBox="1">
            <a:spLocks noGrp="1"/>
          </p:cNvSpPr>
          <p:nvPr>
            <p:ph type="title" idx="15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500"/>
              <a:t>INTEGRANTES</a:t>
            </a:r>
            <a:endParaRPr sz="3500"/>
          </a:p>
        </p:txBody>
      </p:sp>
      <p:sp>
        <p:nvSpPr>
          <p:cNvPr id="373" name="Google Shape;373;p3"/>
          <p:cNvSpPr txBox="1">
            <a:spLocks noGrp="1"/>
          </p:cNvSpPr>
          <p:nvPr>
            <p:ph type="subTitle" idx="1"/>
          </p:nvPr>
        </p:nvSpPr>
        <p:spPr>
          <a:xfrm>
            <a:off x="6123149" y="2385788"/>
            <a:ext cx="17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100" dirty="0"/>
              <a:t>Francisco Vera</a:t>
            </a:r>
            <a:endParaRPr sz="2100" dirty="0"/>
          </a:p>
        </p:txBody>
      </p:sp>
      <p:sp>
        <p:nvSpPr>
          <p:cNvPr id="374" name="Google Shape;374;p3"/>
          <p:cNvSpPr txBox="1">
            <a:spLocks noGrp="1"/>
          </p:cNvSpPr>
          <p:nvPr>
            <p:ph type="subTitle" idx="2"/>
          </p:nvPr>
        </p:nvSpPr>
        <p:spPr>
          <a:xfrm>
            <a:off x="6236410" y="2842997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Documentación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QA y Testing</a:t>
            </a:r>
            <a:endParaRPr/>
          </a:p>
        </p:txBody>
      </p:sp>
      <p:sp>
        <p:nvSpPr>
          <p:cNvPr id="375" name="Google Shape;375;p3"/>
          <p:cNvSpPr txBox="1">
            <a:spLocks noGrp="1"/>
          </p:cNvSpPr>
          <p:nvPr>
            <p:ph type="subTitle" idx="6"/>
          </p:nvPr>
        </p:nvSpPr>
        <p:spPr>
          <a:xfrm>
            <a:off x="1109149" y="2385800"/>
            <a:ext cx="17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100" dirty="0"/>
              <a:t>Ignacio Riffo</a:t>
            </a:r>
            <a:endParaRPr sz="2100" dirty="0"/>
          </a:p>
        </p:txBody>
      </p:sp>
      <p:sp>
        <p:nvSpPr>
          <p:cNvPr id="376" name="Google Shape;376;p3"/>
          <p:cNvSpPr txBox="1">
            <a:spLocks noGrp="1"/>
          </p:cNvSpPr>
          <p:nvPr>
            <p:ph type="subTitle" idx="7"/>
          </p:nvPr>
        </p:nvSpPr>
        <p:spPr>
          <a:xfrm>
            <a:off x="1222410" y="2842997"/>
            <a:ext cx="15546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Jefe de proyecto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Programador</a:t>
            </a:r>
            <a:endParaRPr/>
          </a:p>
        </p:txBody>
      </p:sp>
      <p:sp>
        <p:nvSpPr>
          <p:cNvPr id="377" name="Google Shape;377;p3"/>
          <p:cNvSpPr txBox="1">
            <a:spLocks noGrp="1"/>
          </p:cNvSpPr>
          <p:nvPr>
            <p:ph type="subTitle" idx="9"/>
          </p:nvPr>
        </p:nvSpPr>
        <p:spPr>
          <a:xfrm>
            <a:off x="3604888" y="2385800"/>
            <a:ext cx="2030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100" dirty="0"/>
              <a:t>David Espinosa</a:t>
            </a:r>
            <a:endParaRPr sz="2100" dirty="0"/>
          </a:p>
        </p:txBody>
      </p:sp>
      <p:sp>
        <p:nvSpPr>
          <p:cNvPr id="378" name="Google Shape;378;p3"/>
          <p:cNvSpPr txBox="1">
            <a:spLocks noGrp="1"/>
          </p:cNvSpPr>
          <p:nvPr>
            <p:ph type="subTitle" idx="13"/>
          </p:nvPr>
        </p:nvSpPr>
        <p:spPr>
          <a:xfrm>
            <a:off x="3619900" y="2843000"/>
            <a:ext cx="20001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Analista Base de Datos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Programador </a:t>
            </a:r>
            <a:endParaRPr/>
          </a:p>
        </p:txBody>
      </p:sp>
      <p:cxnSp>
        <p:nvCxnSpPr>
          <p:cNvPr id="379" name="Google Shape;379;p3"/>
          <p:cNvCxnSpPr>
            <a:stCxn id="380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3"/>
          <p:cNvCxnSpPr>
            <a:stCxn id="382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3" name="Google Shape;38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675" y="1487750"/>
            <a:ext cx="898051" cy="8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588" y="1525313"/>
            <a:ext cx="822925" cy="8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675" y="1487750"/>
            <a:ext cx="898051" cy="89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>
            <a:spLocks noGrp="1"/>
          </p:cNvSpPr>
          <p:nvPr>
            <p:ph type="title"/>
          </p:nvPr>
        </p:nvSpPr>
        <p:spPr>
          <a:xfrm>
            <a:off x="2176375" y="1267513"/>
            <a:ext cx="6623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391" name="Google Shape;391;p5"/>
          <p:cNvSpPr txBox="1">
            <a:spLocks noGrp="1"/>
          </p:cNvSpPr>
          <p:nvPr>
            <p:ph type="subTitle" idx="1"/>
          </p:nvPr>
        </p:nvSpPr>
        <p:spPr>
          <a:xfrm>
            <a:off x="2176375" y="2103600"/>
            <a:ext cx="2247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600"/>
              <a:t>Problema-Solución</a:t>
            </a:r>
            <a:endParaRPr sz="1600"/>
          </a:p>
        </p:txBody>
      </p:sp>
      <p:sp>
        <p:nvSpPr>
          <p:cNvPr id="392" name="Google Shape;392;p5"/>
          <p:cNvSpPr txBox="1">
            <a:spLocks noGrp="1"/>
          </p:cNvSpPr>
          <p:nvPr>
            <p:ph type="title" idx="2"/>
          </p:nvPr>
        </p:nvSpPr>
        <p:spPr>
          <a:xfrm>
            <a:off x="713275" y="866961"/>
            <a:ext cx="14631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·01·</a:t>
            </a:r>
            <a:endParaRPr/>
          </a:p>
        </p:txBody>
      </p:sp>
      <p:cxnSp>
        <p:nvCxnSpPr>
          <p:cNvPr id="393" name="Google Shape;393;p5"/>
          <p:cNvCxnSpPr>
            <a:stCxn id="394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5"/>
          <p:cNvCxnSpPr>
            <a:stCxn id="396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5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"/>
          <p:cNvSpPr txBox="1">
            <a:spLocks noGrp="1"/>
          </p:cNvSpPr>
          <p:nvPr>
            <p:ph type="title"/>
          </p:nvPr>
        </p:nvSpPr>
        <p:spPr>
          <a:xfrm>
            <a:off x="1375750" y="1179263"/>
            <a:ext cx="20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406" name="Google Shape;406;p2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</a:pPr>
            <a:r>
              <a:rPr lang="en" sz="800"/>
              <a:t>DUOC UC</a:t>
            </a:r>
            <a:endParaRPr sz="800" b="1" i="0" u="none" strike="noStrike" cap="none">
              <a:solidFill>
                <a:schemeClr val="dk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cxnSp>
        <p:nvCxnSpPr>
          <p:cNvPr id="407" name="Google Shape;407;p2"/>
          <p:cNvCxnSpPr>
            <a:stCxn id="406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"/>
          <p:cNvSpPr txBox="1">
            <a:spLocks noGrp="1"/>
          </p:cNvSpPr>
          <p:nvPr>
            <p:ph type="ctrTitle" idx="4294967295"/>
          </p:nvPr>
        </p:nvSpPr>
        <p:spPr>
          <a:xfrm>
            <a:off x="713225" y="4803300"/>
            <a:ext cx="7314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</a:pPr>
            <a:r>
              <a:rPr lang="en" sz="800"/>
              <a:t>2024</a:t>
            </a:r>
            <a:endParaRPr sz="800" b="1" i="0" u="none" strike="noStrike" cap="none">
              <a:solidFill>
                <a:schemeClr val="dk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cxnSp>
        <p:nvCxnSpPr>
          <p:cNvPr id="409" name="Google Shape;409;p2"/>
          <p:cNvCxnSpPr>
            <a:stCxn id="408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"/>
          <p:cNvSpPr txBox="1"/>
          <p:nvPr/>
        </p:nvSpPr>
        <p:spPr>
          <a:xfrm>
            <a:off x="895900" y="1997088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/>
              <a:t>Aumento en la demanda de alojamiento, los hoteles deben ofrecer una experiencia cómoda y personalizada, permitiendo a los clientes seleccionar en detalle la habitación ideal para sus vacaciones.</a:t>
            </a:r>
            <a:endParaRPr/>
          </a:p>
        </p:txBody>
      </p:sp>
      <p:sp>
        <p:nvSpPr>
          <p:cNvPr id="411" name="Google Shape;411;p2"/>
          <p:cNvSpPr txBox="1">
            <a:spLocks noGrp="1"/>
          </p:cNvSpPr>
          <p:nvPr>
            <p:ph type="title"/>
          </p:nvPr>
        </p:nvSpPr>
        <p:spPr>
          <a:xfrm>
            <a:off x="6064375" y="1179275"/>
            <a:ext cx="204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412" name="Google Shape;412;p2"/>
          <p:cNvSpPr txBox="1"/>
          <p:nvPr/>
        </p:nvSpPr>
        <p:spPr>
          <a:xfrm>
            <a:off x="5430775" y="19971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hotelera que optimice operaciones, garantice respuestas rápidas a las solicitudes de los clientes y mejore su experiencia desde el primer contacto.</a:t>
            </a:r>
            <a:endParaRPr/>
          </a:p>
        </p:txBody>
      </p:sp>
      <p:cxnSp>
        <p:nvCxnSpPr>
          <p:cNvPr id="413" name="Google Shape;413;p2"/>
          <p:cNvCxnSpPr/>
          <p:nvPr/>
        </p:nvCxnSpPr>
        <p:spPr>
          <a:xfrm>
            <a:off x="4587125" y="595000"/>
            <a:ext cx="0" cy="404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g30bf1d9f018_0_65"/>
          <p:cNvCxnSpPr>
            <a:stCxn id="419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g30bf1d9f018_0_65"/>
          <p:cNvCxnSpPr>
            <a:stCxn id="421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2" name="Google Shape;422;g30bf1d9f018_0_65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0bf1d9f018_0_65">
            <a:hlinkClick r:id="rId4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30bf1d9f018_0_65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0bf1d9f018_0_65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0bf1d9f018_0_65"/>
          <p:cNvSpPr txBox="1">
            <a:spLocks noGrp="1"/>
          </p:cNvSpPr>
          <p:nvPr>
            <p:ph type="title"/>
          </p:nvPr>
        </p:nvSpPr>
        <p:spPr>
          <a:xfrm>
            <a:off x="2176375" y="866950"/>
            <a:ext cx="6623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427" name="Google Shape;427;g30bf1d9f018_0_65"/>
          <p:cNvSpPr txBox="1">
            <a:spLocks noGrp="1"/>
          </p:cNvSpPr>
          <p:nvPr>
            <p:ph type="title" idx="4294967295"/>
          </p:nvPr>
        </p:nvSpPr>
        <p:spPr>
          <a:xfrm>
            <a:off x="555300" y="866950"/>
            <a:ext cx="162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7500">
                <a:solidFill>
                  <a:schemeClr val="dk2"/>
                </a:solidFill>
              </a:rPr>
              <a:t>·02·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c8add8af9_0_2"/>
          <p:cNvSpPr txBox="1">
            <a:spLocks noGrp="1"/>
          </p:cNvSpPr>
          <p:nvPr>
            <p:ph type="title"/>
          </p:nvPr>
        </p:nvSpPr>
        <p:spPr>
          <a:xfrm>
            <a:off x="713300" y="543975"/>
            <a:ext cx="792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 PRINCIPAL</a:t>
            </a:r>
            <a:endParaRPr/>
          </a:p>
        </p:txBody>
      </p:sp>
      <p:cxnSp>
        <p:nvCxnSpPr>
          <p:cNvPr id="433" name="Google Shape;433;g30c8add8af9_0_2"/>
          <p:cNvCxnSpPr>
            <a:stCxn id="434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g30c8add8af9_0_2"/>
          <p:cNvCxnSpPr>
            <a:stCxn id="436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g30c8add8af9_0_2">
            <a:hlinkClick r:id="rId3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30c8add8af9_0_2">
            <a:hlinkClick r:id="rId3" action="ppaction://hlinksldjump"/>
          </p:cNvPr>
          <p:cNvSpPr/>
          <p:nvPr/>
        </p:nvSpPr>
        <p:spPr>
          <a:xfrm>
            <a:off x="8800034" y="2500037"/>
            <a:ext cx="128263" cy="126003"/>
          </a:xfrm>
          <a:custGeom>
            <a:avLst/>
            <a:gdLst/>
            <a:ahLst/>
            <a:cxnLst/>
            <a:rect l="l" t="t" r="r" b="b"/>
            <a:pathLst>
              <a:path w="212885" h="209134" extrusionOk="0">
                <a:moveTo>
                  <a:pt x="106442" y="0"/>
                </a:moveTo>
                <a:cubicBezTo>
                  <a:pt x="101296" y="0"/>
                  <a:pt x="96467" y="2010"/>
                  <a:pt x="92840" y="5637"/>
                </a:cubicBezTo>
                <a:lnTo>
                  <a:pt x="7574" y="90903"/>
                </a:lnTo>
                <a:cubicBezTo>
                  <a:pt x="7525" y="90928"/>
                  <a:pt x="7501" y="90977"/>
                  <a:pt x="7476" y="91001"/>
                </a:cubicBezTo>
                <a:cubicBezTo>
                  <a:pt x="1" y="98501"/>
                  <a:pt x="25" y="110682"/>
                  <a:pt x="7525" y="118181"/>
                </a:cubicBezTo>
                <a:cubicBezTo>
                  <a:pt x="10932" y="121613"/>
                  <a:pt x="15466" y="123598"/>
                  <a:pt x="20294" y="123794"/>
                </a:cubicBezTo>
                <a:cubicBezTo>
                  <a:pt x="20490" y="123818"/>
                  <a:pt x="20686" y="123818"/>
                  <a:pt x="20882" y="123818"/>
                </a:cubicBezTo>
                <a:lnTo>
                  <a:pt x="24289" y="123818"/>
                </a:lnTo>
                <a:lnTo>
                  <a:pt x="24289" y="186610"/>
                </a:lnTo>
                <a:cubicBezTo>
                  <a:pt x="24289" y="199036"/>
                  <a:pt x="34387" y="209133"/>
                  <a:pt x="46813" y="209133"/>
                </a:cubicBezTo>
                <a:lnTo>
                  <a:pt x="80194" y="209133"/>
                </a:lnTo>
                <a:cubicBezTo>
                  <a:pt x="83576" y="209133"/>
                  <a:pt x="86321" y="206388"/>
                  <a:pt x="86321" y="203006"/>
                </a:cubicBezTo>
                <a:lnTo>
                  <a:pt x="86321" y="153793"/>
                </a:lnTo>
                <a:cubicBezTo>
                  <a:pt x="86321" y="148131"/>
                  <a:pt x="90928" y="143523"/>
                  <a:pt x="96614" y="143523"/>
                </a:cubicBezTo>
                <a:lnTo>
                  <a:pt x="116295" y="143523"/>
                </a:lnTo>
                <a:cubicBezTo>
                  <a:pt x="121956" y="143523"/>
                  <a:pt x="126564" y="148131"/>
                  <a:pt x="126564" y="153793"/>
                </a:cubicBezTo>
                <a:lnTo>
                  <a:pt x="126564" y="203006"/>
                </a:lnTo>
                <a:cubicBezTo>
                  <a:pt x="126564" y="206388"/>
                  <a:pt x="129309" y="209133"/>
                  <a:pt x="132691" y="209133"/>
                </a:cubicBezTo>
                <a:lnTo>
                  <a:pt x="166072" y="209133"/>
                </a:lnTo>
                <a:cubicBezTo>
                  <a:pt x="178498" y="209133"/>
                  <a:pt x="188620" y="199036"/>
                  <a:pt x="188620" y="186610"/>
                </a:cubicBezTo>
                <a:lnTo>
                  <a:pt x="188620" y="123818"/>
                </a:lnTo>
                <a:lnTo>
                  <a:pt x="191757" y="123818"/>
                </a:lnTo>
                <a:cubicBezTo>
                  <a:pt x="196904" y="123818"/>
                  <a:pt x="201733" y="121833"/>
                  <a:pt x="205384" y="118181"/>
                </a:cubicBezTo>
                <a:cubicBezTo>
                  <a:pt x="212884" y="110682"/>
                  <a:pt x="212884" y="98476"/>
                  <a:pt x="205384" y="90977"/>
                </a:cubicBezTo>
                <a:lnTo>
                  <a:pt x="205384" y="90952"/>
                </a:lnTo>
                <a:lnTo>
                  <a:pt x="120069" y="5637"/>
                </a:lnTo>
                <a:cubicBezTo>
                  <a:pt x="116417" y="2010"/>
                  <a:pt x="111589" y="0"/>
                  <a:pt x="106442" y="0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30c8add8af9_0_2">
            <a:hlinkClick r:id="" action="ppaction://hlinkshowjump?jump=previousslide"/>
          </p:cNvPr>
          <p:cNvSpPr/>
          <p:nvPr/>
        </p:nvSpPr>
        <p:spPr>
          <a:xfrm rot="-5400000">
            <a:off x="8841708" y="2282123"/>
            <a:ext cx="450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0c8add8af9_0_2">
            <a:hlinkClick r:id="" action="ppaction://hlinkshowjump?jump=nextslide"/>
          </p:cNvPr>
          <p:cNvSpPr/>
          <p:nvPr/>
        </p:nvSpPr>
        <p:spPr>
          <a:xfrm rot="5400000">
            <a:off x="8835292" y="2755177"/>
            <a:ext cx="57600" cy="99900"/>
          </a:xfrm>
          <a:prstGeom prst="chevron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0c8add8af9_0_2"/>
          <p:cNvSpPr txBox="1"/>
          <p:nvPr/>
        </p:nvSpPr>
        <p:spPr>
          <a:xfrm>
            <a:off x="713275" y="1308575"/>
            <a:ext cx="7717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Desarrollar un sistema de gestión de hotelería en línea que optimice las operaciones del hotel, mejore la experiencia del cliente durante todo el proceso de reserva y estancia, y proporcione herramientas para la administración del hotel.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9"/>
          <p:cNvSpPr txBox="1">
            <a:spLocks noGrp="1"/>
          </p:cNvSpPr>
          <p:nvPr>
            <p:ph type="title"/>
          </p:nvPr>
        </p:nvSpPr>
        <p:spPr>
          <a:xfrm>
            <a:off x="274025" y="319425"/>
            <a:ext cx="429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OBJETIVOS ESPECIFICOS</a:t>
            </a:r>
            <a:endParaRPr/>
          </a:p>
        </p:txBody>
      </p:sp>
      <p:pic>
        <p:nvPicPr>
          <p:cNvPr id="447" name="Google Shape;447;p9"/>
          <p:cNvPicPr preferRelativeResize="0"/>
          <p:nvPr/>
        </p:nvPicPr>
        <p:blipFill rotWithShape="1">
          <a:blip r:embed="rId3">
            <a:alphaModFix/>
          </a:blip>
          <a:srcRect l="19838" r="20813" b="-100"/>
          <a:stretch/>
        </p:blipFill>
        <p:spPr>
          <a:xfrm>
            <a:off x="4572000" y="0"/>
            <a:ext cx="4572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>
              <a:alpha val="4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9"/>
          <p:cNvSpPr txBox="1">
            <a:spLocks noGrp="1"/>
          </p:cNvSpPr>
          <p:nvPr>
            <p:ph type="ctrTitle" idx="4294967295"/>
          </p:nvPr>
        </p:nvSpPr>
        <p:spPr>
          <a:xfrm>
            <a:off x="7699375" y="198150"/>
            <a:ext cx="7314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</a:pPr>
            <a:r>
              <a:rPr lang="en" sz="8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rPr>
              <a:t> </a:t>
            </a:r>
            <a:endParaRPr sz="800" b="1" i="0" u="none" strike="noStrike" cap="none">
              <a:solidFill>
                <a:schemeClr val="dk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cxnSp>
        <p:nvCxnSpPr>
          <p:cNvPr id="450" name="Google Shape;450;p9"/>
          <p:cNvCxnSpPr>
            <a:stCxn id="449" idx="1"/>
          </p:cNvCxnSpPr>
          <p:nvPr/>
        </p:nvCxnSpPr>
        <p:spPr>
          <a:xfrm rot="10800000">
            <a:off x="713275" y="269100"/>
            <a:ext cx="698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9"/>
          <p:cNvCxnSpPr>
            <a:stCxn id="452" idx="3"/>
          </p:cNvCxnSpPr>
          <p:nvPr/>
        </p:nvCxnSpPr>
        <p:spPr>
          <a:xfrm>
            <a:off x="1444625" y="4874250"/>
            <a:ext cx="698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9"/>
          <p:cNvSpPr txBox="1"/>
          <p:nvPr/>
        </p:nvSpPr>
        <p:spPr>
          <a:xfrm>
            <a:off x="230077" y="941390"/>
            <a:ext cx="42072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1. Desarrollar una plataforma de gestión de hospedaje eficiente.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2. Implementar una agenda que permita el dinamismo que los usuarios buscan habitaciones con disponibilidad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3. Optimizar y mejorar la experiencia de usuario con una navegación intuitiva y fácil de utilizar en variedad de dispositivos e incluir un diseño atractivo.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4. Garantizar la seguridad y protección de datos de nuestros clientes, con parámetros de seguridad, estándares de seguridad para claves y protección de compras.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5. Integración con sistema de pago crédito/débito Transbank.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6. Funcionalidades para la administración; mediante un panel de gestión con CRUD para habitaciones, solicitudes, usuarios, etc.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"/>
          <p:cNvSpPr txBox="1">
            <a:spLocks noGrp="1"/>
          </p:cNvSpPr>
          <p:nvPr>
            <p:ph type="subTitle" idx="3"/>
          </p:nvPr>
        </p:nvSpPr>
        <p:spPr>
          <a:xfrm>
            <a:off x="3471300" y="2172500"/>
            <a:ext cx="49599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Registro y autenticación de usuarios.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reserva de habitaciones.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Cancelación y modificación de reservas.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Gestión de solicitudes y reportes.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Pago en línea.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Generación de facturas.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Módulo de administración.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Control de disponibilidad en tiempo real.</a:t>
            </a:r>
            <a:endParaRPr sz="1700" b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Calibri"/>
              <a:buAutoNum type="arabicPeriod"/>
            </a:pPr>
            <a:r>
              <a:rPr lang="en" sz="1700" b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Apartado de Reseñas de clientes.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459" name="Google Shape;459;p4"/>
          <p:cNvSpPr txBox="1">
            <a:spLocks noGrp="1"/>
          </p:cNvSpPr>
          <p:nvPr>
            <p:ph type="title" idx="9"/>
          </p:nvPr>
        </p:nvSpPr>
        <p:spPr>
          <a:xfrm>
            <a:off x="720000" y="395625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Requisitos Funcionales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0" name="Google Shape;460;p4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daa7edbfd_0_0"/>
          <p:cNvSpPr txBox="1">
            <a:spLocks noGrp="1"/>
          </p:cNvSpPr>
          <p:nvPr>
            <p:ph type="subTitle" idx="3"/>
          </p:nvPr>
        </p:nvSpPr>
        <p:spPr>
          <a:xfrm>
            <a:off x="879775" y="1221925"/>
            <a:ext cx="5969400" cy="3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ser diseñado en base a un sistema web. 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ser responsivo.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ser fácil de usar y comprender.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Las consultas realizadas al sistema deben tener el menor tiempo de espera posible.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mostrar ventanas emergentes cuando muestre un error o cuando se confirme una solicitud.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garantizar la mantención o modificación sin afectar su funcionalidad.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permitirá el acceso a los usuarios autorizados y debe evitar la fuga de datos.</a:t>
            </a:r>
            <a:endParaRPr sz="13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El sistema debe ser capaz de restablecer el estado deseado del sistema en caso de alguna interrupción o fallo.</a:t>
            </a:r>
            <a:endParaRPr sz="1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30daa7edbfd_0_0"/>
          <p:cNvSpPr txBox="1">
            <a:spLocks noGrp="1"/>
          </p:cNvSpPr>
          <p:nvPr>
            <p:ph type="title" idx="9"/>
          </p:nvPr>
        </p:nvSpPr>
        <p:spPr>
          <a:xfrm>
            <a:off x="4026175" y="403100"/>
            <a:ext cx="4404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Requisitos No Funcionales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7" name="Google Shape;467;g30daa7edbfd_0_0">
            <a:hlinkClick r:id="rId4" action="ppaction://hlinksldjump"/>
          </p:cNvPr>
          <p:cNvSpPr/>
          <p:nvPr/>
        </p:nvSpPr>
        <p:spPr>
          <a:xfrm>
            <a:off x="8753166" y="2452039"/>
            <a:ext cx="222000" cy="222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otel Chain Company Profile by Slidesgo">
  <a:themeElements>
    <a:clrScheme name="Simple Light">
      <a:dk1>
        <a:srgbClr val="1B1B1B"/>
      </a:dk1>
      <a:lt1>
        <a:srgbClr val="F4EAE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475</Words>
  <Application>Microsoft Office PowerPoint</Application>
  <PresentationFormat>Presentación en pantalla (16:9)</PresentationFormat>
  <Paragraphs>64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7" baseType="lpstr">
      <vt:lpstr>Anaheim</vt:lpstr>
      <vt:lpstr>Proxima Nova</vt:lpstr>
      <vt:lpstr>Nanum Gothic</vt:lpstr>
      <vt:lpstr>Calibri</vt:lpstr>
      <vt:lpstr>Arial</vt:lpstr>
      <vt:lpstr>Lexend Mega</vt:lpstr>
      <vt:lpstr>Roboto Condensed Light</vt:lpstr>
      <vt:lpstr>Abhaya Libre</vt:lpstr>
      <vt:lpstr>Proxima Nova Semibold</vt:lpstr>
      <vt:lpstr>Raleway</vt:lpstr>
      <vt:lpstr>Raleway ExtraBold</vt:lpstr>
      <vt:lpstr>Hotel Chain Company Profile by Slidesgo</vt:lpstr>
      <vt:lpstr>Slidesgo Final Pages</vt:lpstr>
      <vt:lpstr>LE BELLE MAR CAPSTONE -2025</vt:lpstr>
      <vt:lpstr>INTEGRANTES</vt:lpstr>
      <vt:lpstr>DESCRIPCIÓN DEL PROYECTO</vt:lpstr>
      <vt:lpstr>PROBLEMA</vt:lpstr>
      <vt:lpstr>OBJETIVOS</vt:lpstr>
      <vt:lpstr>OBJETIVO PRINCIPAL</vt:lpstr>
      <vt:lpstr>OBJETIVOS ESPECIFICOS</vt:lpstr>
      <vt:lpstr>Requisitos Funcionales</vt:lpstr>
      <vt:lpstr>Requisitos No Funcionales</vt:lpstr>
      <vt:lpstr>Tecnologías del desarrollo</vt:lpstr>
      <vt:lpstr>Planificación </vt:lpstr>
      <vt:lpstr>Resumen De Costos Del Proyecto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Jeanette herminia Leonelli Riffo</cp:lastModifiedBy>
  <cp:revision>3</cp:revision>
  <dcterms:modified xsi:type="dcterms:W3CDTF">2025-09-21T16:04:55Z</dcterms:modified>
</cp:coreProperties>
</file>